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5" r:id="rId4"/>
    <p:sldId id="261" r:id="rId5"/>
    <p:sldId id="262" r:id="rId6"/>
    <p:sldId id="263" r:id="rId7"/>
    <p:sldId id="265" r:id="rId8"/>
    <p:sldId id="266" r:id="rId9"/>
    <p:sldId id="276" r:id="rId10"/>
    <p:sldId id="277" r:id="rId11"/>
    <p:sldId id="278" r:id="rId12"/>
    <p:sldId id="279" r:id="rId13"/>
    <p:sldId id="258" r:id="rId14"/>
    <p:sldId id="259" r:id="rId15"/>
    <p:sldId id="274" r:id="rId16"/>
    <p:sldId id="260" r:id="rId17"/>
    <p:sldId id="269" r:id="rId18"/>
    <p:sldId id="270" r:id="rId19"/>
    <p:sldId id="271" r:id="rId20"/>
    <p:sldId id="272" r:id="rId21"/>
    <p:sldId id="281" r:id="rId22"/>
    <p:sldId id="280" r:id="rId23"/>
    <p:sldId id="284" r:id="rId24"/>
    <p:sldId id="285" r:id="rId25"/>
    <p:sldId id="287" r:id="rId26"/>
    <p:sldId id="273" r:id="rId27"/>
    <p:sldId id="286" r:id="rId28"/>
    <p:sldId id="288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41C05-E468-6D7F-0EB8-22D38692CEAB}" v="42" dt="2024-10-10T19:24:13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hyperlink" Target="https://docs.google.com/document/d/1eBTVS3uiQFu1t92QHeKdkoYyNVilSoPC/edit?usp=sharing&amp;ouid=104714144269725915606&amp;rtpof=true&amp;sd=true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hyperlink" Target="https://docs.google.com/document/d/1hida0stEGHUWeKMq0rt-UNujjLMumQ9j/edit" TargetMode="External"/><Relationship Id="rId1" Type="http://schemas.openxmlformats.org/officeDocument/2006/relationships/hyperlink" Target="https://docs.google.com/document/d/1ydhKK9c7EoJBaYY6F_Q0ELkXUpr4cVTU/edit" TargetMode="Externa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hyperlink" Target="https://docs.google.com/document/d/1Hl0CEZ5UcAwKVoMdwTmZzR93fU2NgIcO/edit?usp=sharing&amp;ouid=104714144269725915606&amp;rtpof=true&amp;sd=true" TargetMode="External"/><Relationship Id="rId9" Type="http://schemas.openxmlformats.org/officeDocument/2006/relationships/image" Target="../media/image4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6" Type="http://schemas.openxmlformats.org/officeDocument/2006/relationships/image" Target="../media/image33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hyperlink" Target="https://docs.google.com/document/d/1ydhKK9c7EoJBaYY6F_Q0ELkXUpr4cVTU/edit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s://docs.google.com/document/d/1Hl0CEZ5UcAwKVoMdwTmZzR93fU2NgIcO/edit?usp=sharing&amp;ouid=104714144269725915606&amp;rtpof=true&amp;sd=true" TargetMode="External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hyperlink" Target="https://docs.google.com/document/d/1hida0stEGHUWeKMq0rt-UNujjLMumQ9j/edit" TargetMode="External"/><Relationship Id="rId11" Type="http://schemas.openxmlformats.org/officeDocument/2006/relationships/image" Target="../media/image47.svg"/><Relationship Id="rId5" Type="http://schemas.openxmlformats.org/officeDocument/2006/relationships/image" Target="../media/image43.sv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hyperlink" Target="https://docs.google.com/document/d/1eBTVS3uiQFu1t92QHeKdkoYyNVilSoPC/edit?usp=sharing&amp;ouid=104714144269725915606&amp;rtpof=true&amp;sd=true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6" Type="http://schemas.openxmlformats.org/officeDocument/2006/relationships/image" Target="../media/image33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16FDEA-FF76-44C4-9AFC-F4D48984BBFC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07B7824-77E9-43A9-910D-E818BAAB5F83}">
      <dgm:prSet/>
      <dgm:spPr/>
      <dgm:t>
        <a:bodyPr/>
        <a:lstStyle/>
        <a:p>
          <a:r>
            <a:rPr lang="en-US">
              <a:latin typeface="Aptos Display" panose="02110004020202020204"/>
            </a:rPr>
            <a:t>Overview</a:t>
          </a:r>
          <a:r>
            <a:rPr lang="en-US"/>
            <a:t> of Prototypes:</a:t>
          </a:r>
        </a:p>
      </dgm:t>
    </dgm:pt>
    <dgm:pt modelId="{2EE280F8-0B2A-4751-A126-840E6E20CB72}" type="parTrans" cxnId="{1E881347-A673-4956-BEBE-64F916FCEEF3}">
      <dgm:prSet/>
      <dgm:spPr/>
      <dgm:t>
        <a:bodyPr/>
        <a:lstStyle/>
        <a:p>
          <a:endParaRPr lang="en-US"/>
        </a:p>
      </dgm:t>
    </dgm:pt>
    <dgm:pt modelId="{5727B50F-FBC9-4002-B8A8-CF62A33757F7}" type="sibTrans" cxnId="{1E881347-A673-4956-BEBE-64F916FCEEF3}">
      <dgm:prSet/>
      <dgm:spPr/>
      <dgm:t>
        <a:bodyPr/>
        <a:lstStyle/>
        <a:p>
          <a:endParaRPr lang="en-US"/>
        </a:p>
      </dgm:t>
    </dgm:pt>
    <dgm:pt modelId="{6695487D-E8D5-45B1-BDD8-31050DA6BC1B}">
      <dgm:prSet/>
      <dgm:spPr/>
      <dgm:t>
        <a:bodyPr/>
        <a:lstStyle/>
        <a:p>
          <a:r>
            <a:rPr lang="en-US"/>
            <a:t>- Prototypes are preliminary versions of our application designed to visualize user experience and functionality.</a:t>
          </a:r>
        </a:p>
      </dgm:t>
    </dgm:pt>
    <dgm:pt modelId="{F203507B-1018-492D-B3B5-956994BA9C58}" type="parTrans" cxnId="{381E4AA2-C0AC-4AB0-B188-77BD6D678FE7}">
      <dgm:prSet/>
      <dgm:spPr/>
      <dgm:t>
        <a:bodyPr/>
        <a:lstStyle/>
        <a:p>
          <a:endParaRPr lang="en-US"/>
        </a:p>
      </dgm:t>
    </dgm:pt>
    <dgm:pt modelId="{D6236600-F851-4F55-B3FF-52F5EAE71273}" type="sibTrans" cxnId="{381E4AA2-C0AC-4AB0-B188-77BD6D678FE7}">
      <dgm:prSet/>
      <dgm:spPr/>
      <dgm:t>
        <a:bodyPr/>
        <a:lstStyle/>
        <a:p>
          <a:endParaRPr lang="en-US"/>
        </a:p>
      </dgm:t>
    </dgm:pt>
    <dgm:pt modelId="{F9B6687C-BD7F-438D-B0CE-14C52B1F464B}">
      <dgm:prSet/>
      <dgm:spPr/>
      <dgm:t>
        <a:bodyPr/>
        <a:lstStyle/>
        <a:p>
          <a:r>
            <a:rPr lang="en-US"/>
            <a:t>- They allow us to gather feedback and make iterative improvements before final development.</a:t>
          </a:r>
        </a:p>
      </dgm:t>
    </dgm:pt>
    <dgm:pt modelId="{76AF6864-19BF-44C5-9D78-356C82CC2143}" type="parTrans" cxnId="{C3A7E3BF-F762-48A5-8511-6AE4BDC5F9FE}">
      <dgm:prSet/>
      <dgm:spPr/>
      <dgm:t>
        <a:bodyPr/>
        <a:lstStyle/>
        <a:p>
          <a:endParaRPr lang="en-US"/>
        </a:p>
      </dgm:t>
    </dgm:pt>
    <dgm:pt modelId="{F2BE0DB7-ACFE-4AF3-AD7F-152763B48418}" type="sibTrans" cxnId="{C3A7E3BF-F762-48A5-8511-6AE4BDC5F9FE}">
      <dgm:prSet/>
      <dgm:spPr/>
      <dgm:t>
        <a:bodyPr/>
        <a:lstStyle/>
        <a:p>
          <a:endParaRPr lang="en-US"/>
        </a:p>
      </dgm:t>
    </dgm:pt>
    <dgm:pt modelId="{121D73F0-FBA7-42B5-9B52-EDD2B8697A5E}">
      <dgm:prSet/>
      <dgm:spPr/>
      <dgm:t>
        <a:bodyPr/>
        <a:lstStyle/>
        <a:p>
          <a:r>
            <a:rPr lang="en-US">
              <a:latin typeface="Aptos Display" panose="02110004020202020204"/>
            </a:rPr>
            <a:t>Key</a:t>
          </a:r>
          <a:r>
            <a:rPr lang="en-US"/>
            <a:t> Features:</a:t>
          </a:r>
        </a:p>
      </dgm:t>
    </dgm:pt>
    <dgm:pt modelId="{437985E3-572F-4E00-923B-D254CA6C4D93}" type="parTrans" cxnId="{F9B9F62C-7C41-4ECF-90CF-337541BF4C3B}">
      <dgm:prSet/>
      <dgm:spPr/>
      <dgm:t>
        <a:bodyPr/>
        <a:lstStyle/>
        <a:p>
          <a:endParaRPr lang="en-US"/>
        </a:p>
      </dgm:t>
    </dgm:pt>
    <dgm:pt modelId="{1B1D3A18-2482-4CD8-B7B6-13E686BA1557}" type="sibTrans" cxnId="{F9B9F62C-7C41-4ECF-90CF-337541BF4C3B}">
      <dgm:prSet/>
      <dgm:spPr/>
      <dgm:t>
        <a:bodyPr/>
        <a:lstStyle/>
        <a:p>
          <a:endParaRPr lang="en-US"/>
        </a:p>
      </dgm:t>
    </dgm:pt>
    <dgm:pt modelId="{90C9EFB8-7C72-414F-984D-E46774EC4F12}">
      <dgm:prSet/>
      <dgm:spPr/>
      <dgm:t>
        <a:bodyPr/>
        <a:lstStyle/>
        <a:p>
          <a:r>
            <a:rPr lang="en-US"/>
            <a:t>- Login: Secure access for users to their personal accounts.</a:t>
          </a:r>
        </a:p>
      </dgm:t>
    </dgm:pt>
    <dgm:pt modelId="{BB615DB1-4731-4A4E-A7C7-B5CFF25E8D1E}" type="parTrans" cxnId="{B889DA92-7FAD-4A66-8979-C7FB62D4ED2C}">
      <dgm:prSet/>
      <dgm:spPr/>
      <dgm:t>
        <a:bodyPr/>
        <a:lstStyle/>
        <a:p>
          <a:endParaRPr lang="en-US"/>
        </a:p>
      </dgm:t>
    </dgm:pt>
    <dgm:pt modelId="{3FE2DE39-D5CA-4DBB-8F7C-E8A4D48ABE5A}" type="sibTrans" cxnId="{B889DA92-7FAD-4A66-8979-C7FB62D4ED2C}">
      <dgm:prSet/>
      <dgm:spPr/>
      <dgm:t>
        <a:bodyPr/>
        <a:lstStyle/>
        <a:p>
          <a:endParaRPr lang="en-US"/>
        </a:p>
      </dgm:t>
    </dgm:pt>
    <dgm:pt modelId="{E961408E-A8D2-4ECF-B75B-249D5D955DBE}">
      <dgm:prSet/>
      <dgm:spPr/>
      <dgm:t>
        <a:bodyPr/>
        <a:lstStyle/>
        <a:p>
          <a:r>
            <a:rPr lang="en-US"/>
            <a:t>- Attractions: Showcase local attractions with engaging visuals.</a:t>
          </a:r>
        </a:p>
      </dgm:t>
    </dgm:pt>
    <dgm:pt modelId="{4DA52D45-A80A-4632-BF7E-63DA5AD22BA5}" type="parTrans" cxnId="{4B062B3E-607A-416C-A698-1A91D2561B4F}">
      <dgm:prSet/>
      <dgm:spPr/>
      <dgm:t>
        <a:bodyPr/>
        <a:lstStyle/>
        <a:p>
          <a:endParaRPr lang="en-US"/>
        </a:p>
      </dgm:t>
    </dgm:pt>
    <dgm:pt modelId="{D8D0AD04-2428-48D1-8446-A0E419058AEB}" type="sibTrans" cxnId="{4B062B3E-607A-416C-A698-1A91D2561B4F}">
      <dgm:prSet/>
      <dgm:spPr/>
      <dgm:t>
        <a:bodyPr/>
        <a:lstStyle/>
        <a:p>
          <a:endParaRPr lang="en-US"/>
        </a:p>
      </dgm:t>
    </dgm:pt>
    <dgm:pt modelId="{4E24DE22-AAA3-4659-9B25-03B01C7BB105}">
      <dgm:prSet/>
      <dgm:spPr/>
      <dgm:t>
        <a:bodyPr/>
        <a:lstStyle/>
        <a:p>
          <a:r>
            <a:rPr lang="en-US"/>
            <a:t>- Reservations: Easy-to-navigate reservation system for booking activities.</a:t>
          </a:r>
        </a:p>
      </dgm:t>
    </dgm:pt>
    <dgm:pt modelId="{85E71BEF-EC42-4716-B0CF-4FAEF3556EC0}" type="parTrans" cxnId="{8EF5A864-7AE5-4608-B02D-94EFC0F59921}">
      <dgm:prSet/>
      <dgm:spPr/>
      <dgm:t>
        <a:bodyPr/>
        <a:lstStyle/>
        <a:p>
          <a:endParaRPr lang="en-US"/>
        </a:p>
      </dgm:t>
    </dgm:pt>
    <dgm:pt modelId="{2126D793-10B9-41D7-A01A-C0A50A545851}" type="sibTrans" cxnId="{8EF5A864-7AE5-4608-B02D-94EFC0F59921}">
      <dgm:prSet/>
      <dgm:spPr/>
      <dgm:t>
        <a:bodyPr/>
        <a:lstStyle/>
        <a:p>
          <a:endParaRPr lang="en-US"/>
        </a:p>
      </dgm:t>
    </dgm:pt>
    <dgm:pt modelId="{5B37D5FC-93C8-4A1B-92B0-B7BFA1B02CD4}">
      <dgm:prSet/>
      <dgm:spPr/>
      <dgm:t>
        <a:bodyPr/>
        <a:lstStyle/>
        <a:p>
          <a:r>
            <a:rPr lang="en-US"/>
            <a:t>- Book a Room: Seamless process for room bookings at Moffat Bay Lodge.</a:t>
          </a:r>
        </a:p>
      </dgm:t>
    </dgm:pt>
    <dgm:pt modelId="{56FC22D1-E434-4BFD-99E4-6C6F83694F7A}" type="parTrans" cxnId="{C889F150-A957-478D-865F-054FD8751293}">
      <dgm:prSet/>
      <dgm:spPr/>
      <dgm:t>
        <a:bodyPr/>
        <a:lstStyle/>
        <a:p>
          <a:endParaRPr lang="en-US"/>
        </a:p>
      </dgm:t>
    </dgm:pt>
    <dgm:pt modelId="{A104CFC1-0FA5-4690-85AD-DE6D64CE3EA0}" type="sibTrans" cxnId="{C889F150-A957-478D-865F-054FD8751293}">
      <dgm:prSet/>
      <dgm:spPr/>
      <dgm:t>
        <a:bodyPr/>
        <a:lstStyle/>
        <a:p>
          <a:endParaRPr lang="en-US"/>
        </a:p>
      </dgm:t>
    </dgm:pt>
    <dgm:pt modelId="{88766C7A-BA26-46EA-BF34-45A9955C5640}">
      <dgm:prSet/>
      <dgm:spPr/>
      <dgm:t>
        <a:bodyPr/>
        <a:lstStyle/>
        <a:p>
          <a:r>
            <a:rPr lang="en-US"/>
            <a:t>- Contact Us: Quick access to customer support and inquiries.</a:t>
          </a:r>
        </a:p>
      </dgm:t>
    </dgm:pt>
    <dgm:pt modelId="{79768B58-534B-4762-BD15-750878EA8392}" type="parTrans" cxnId="{15888900-58EC-4A96-9EF0-B2FEB90B5C32}">
      <dgm:prSet/>
      <dgm:spPr/>
      <dgm:t>
        <a:bodyPr/>
        <a:lstStyle/>
        <a:p>
          <a:endParaRPr lang="en-US"/>
        </a:p>
      </dgm:t>
    </dgm:pt>
    <dgm:pt modelId="{C1ABEFC0-5102-4961-ACBC-BFBBF5828C10}" type="sibTrans" cxnId="{15888900-58EC-4A96-9EF0-B2FEB90B5C32}">
      <dgm:prSet/>
      <dgm:spPr/>
      <dgm:t>
        <a:bodyPr/>
        <a:lstStyle/>
        <a:p>
          <a:endParaRPr lang="en-US"/>
        </a:p>
      </dgm:t>
    </dgm:pt>
    <dgm:pt modelId="{9D22BF49-5E44-432C-A5B3-F13EEF1CE858}">
      <dgm:prSet/>
      <dgm:spPr/>
      <dgm:t>
        <a:bodyPr/>
        <a:lstStyle/>
        <a:p>
          <a:r>
            <a:rPr lang="en-US"/>
            <a:t>- About Us: Information on Moffat Bay Lodge’s mission, values, and team.</a:t>
          </a:r>
        </a:p>
      </dgm:t>
    </dgm:pt>
    <dgm:pt modelId="{776EB171-7D66-4518-998D-9EEA538135EE}" type="parTrans" cxnId="{47949B45-16BB-46BA-88B7-B733A1B3925F}">
      <dgm:prSet/>
      <dgm:spPr/>
      <dgm:t>
        <a:bodyPr/>
        <a:lstStyle/>
        <a:p>
          <a:endParaRPr lang="en-US"/>
        </a:p>
      </dgm:t>
    </dgm:pt>
    <dgm:pt modelId="{9CEF9FD3-8985-4D26-9BDC-725D031720F7}" type="sibTrans" cxnId="{47949B45-16BB-46BA-88B7-B733A1B3925F}">
      <dgm:prSet/>
      <dgm:spPr/>
      <dgm:t>
        <a:bodyPr/>
        <a:lstStyle/>
        <a:p>
          <a:endParaRPr lang="en-US"/>
        </a:p>
      </dgm:t>
    </dgm:pt>
    <dgm:pt modelId="{B9DCC852-A155-4BA6-BED3-2C8E988A2F8F}">
      <dgm:prSet/>
      <dgm:spPr/>
      <dgm:t>
        <a:bodyPr/>
        <a:lstStyle/>
        <a:p>
          <a:r>
            <a:rPr lang="en-US">
              <a:latin typeface="Aptos Display" panose="02110004020202020204"/>
            </a:rPr>
            <a:t>Purpose</a:t>
          </a:r>
          <a:r>
            <a:rPr lang="en-US"/>
            <a:t> of Prototyping:</a:t>
          </a:r>
        </a:p>
      </dgm:t>
    </dgm:pt>
    <dgm:pt modelId="{2AA39490-DCA3-40F4-AF67-0724E8CA6E6B}" type="parTrans" cxnId="{AEC9BFD3-801A-4DEF-A7BA-D931689098A3}">
      <dgm:prSet/>
      <dgm:spPr/>
      <dgm:t>
        <a:bodyPr/>
        <a:lstStyle/>
        <a:p>
          <a:endParaRPr lang="en-US"/>
        </a:p>
      </dgm:t>
    </dgm:pt>
    <dgm:pt modelId="{380BFDCC-4DD8-4F71-94F0-DAA045FDED1E}" type="sibTrans" cxnId="{AEC9BFD3-801A-4DEF-A7BA-D931689098A3}">
      <dgm:prSet/>
      <dgm:spPr/>
      <dgm:t>
        <a:bodyPr/>
        <a:lstStyle/>
        <a:p>
          <a:endParaRPr lang="en-US"/>
        </a:p>
      </dgm:t>
    </dgm:pt>
    <dgm:pt modelId="{04E844BE-9671-42DE-A7AA-1D42DB545E0F}">
      <dgm:prSet/>
      <dgm:spPr/>
      <dgm:t>
        <a:bodyPr/>
        <a:lstStyle/>
        <a:p>
          <a:r>
            <a:rPr lang="en-US"/>
            <a:t>- Enhance user experience by testing ideas quickly.</a:t>
          </a:r>
        </a:p>
      </dgm:t>
    </dgm:pt>
    <dgm:pt modelId="{B6EAD484-0C5E-4DBA-9B42-55EA8198FA59}" type="parTrans" cxnId="{E7D19FFB-55F5-4373-891C-5B7A514CBF59}">
      <dgm:prSet/>
      <dgm:spPr/>
      <dgm:t>
        <a:bodyPr/>
        <a:lstStyle/>
        <a:p>
          <a:endParaRPr lang="en-US"/>
        </a:p>
      </dgm:t>
    </dgm:pt>
    <dgm:pt modelId="{15464677-ED13-4148-AAF3-1E79F92BE772}" type="sibTrans" cxnId="{E7D19FFB-55F5-4373-891C-5B7A514CBF59}">
      <dgm:prSet/>
      <dgm:spPr/>
      <dgm:t>
        <a:bodyPr/>
        <a:lstStyle/>
        <a:p>
          <a:endParaRPr lang="en-US"/>
        </a:p>
      </dgm:t>
    </dgm:pt>
    <dgm:pt modelId="{FFF3F0D8-856F-4FC3-93F1-EA9301AEB0BE}">
      <dgm:prSet/>
      <dgm:spPr/>
      <dgm:t>
        <a:bodyPr/>
        <a:lstStyle/>
        <a:p>
          <a:r>
            <a:rPr lang="en-US"/>
            <a:t>- Validate functionality and design with real user feedback.</a:t>
          </a:r>
        </a:p>
      </dgm:t>
    </dgm:pt>
    <dgm:pt modelId="{96C27A0C-E17B-4838-90C7-C85CF6E1DF7F}" type="parTrans" cxnId="{2A98A289-DB69-4905-B2AE-9D6C643FED90}">
      <dgm:prSet/>
      <dgm:spPr/>
      <dgm:t>
        <a:bodyPr/>
        <a:lstStyle/>
        <a:p>
          <a:endParaRPr lang="en-US"/>
        </a:p>
      </dgm:t>
    </dgm:pt>
    <dgm:pt modelId="{2C6376EE-DAB7-4001-B9B4-86FE6DA455DB}" type="sibTrans" cxnId="{2A98A289-DB69-4905-B2AE-9D6C643FED90}">
      <dgm:prSet/>
      <dgm:spPr/>
      <dgm:t>
        <a:bodyPr/>
        <a:lstStyle/>
        <a:p>
          <a:endParaRPr lang="en-US"/>
        </a:p>
      </dgm:t>
    </dgm:pt>
    <dgm:pt modelId="{739DCC59-F6C9-4771-A9E9-B7BF6F9F2A17}">
      <dgm:prSet/>
      <dgm:spPr/>
      <dgm:t>
        <a:bodyPr/>
        <a:lstStyle/>
        <a:p>
          <a:r>
            <a:rPr lang="en-US"/>
            <a:t>- Identify potential issues early in the design process.</a:t>
          </a:r>
        </a:p>
      </dgm:t>
    </dgm:pt>
    <dgm:pt modelId="{57C40FCD-1C3A-4BB7-8298-5ED5EFB2F78B}" type="parTrans" cxnId="{F3DDDF6B-CC5D-4EFA-A702-79A2B67946CA}">
      <dgm:prSet/>
      <dgm:spPr/>
      <dgm:t>
        <a:bodyPr/>
        <a:lstStyle/>
        <a:p>
          <a:endParaRPr lang="en-US"/>
        </a:p>
      </dgm:t>
    </dgm:pt>
    <dgm:pt modelId="{1478323E-84C7-4810-9C1D-8648C0763FE1}" type="sibTrans" cxnId="{F3DDDF6B-CC5D-4EFA-A702-79A2B67946CA}">
      <dgm:prSet/>
      <dgm:spPr/>
      <dgm:t>
        <a:bodyPr/>
        <a:lstStyle/>
        <a:p>
          <a:endParaRPr lang="en-US"/>
        </a:p>
      </dgm:t>
    </dgm:pt>
    <dgm:pt modelId="{41F12B6F-12ED-4BE8-8623-70C32CD5BA56}" type="pres">
      <dgm:prSet presAssocID="{2616FDEA-FF76-44C4-9AFC-F4D48984BBFC}" presName="Name0" presStyleCnt="0">
        <dgm:presLayoutVars>
          <dgm:dir/>
          <dgm:resizeHandles val="exact"/>
        </dgm:presLayoutVars>
      </dgm:prSet>
      <dgm:spPr/>
    </dgm:pt>
    <dgm:pt modelId="{FB57D5CC-19DA-4EAE-B428-9F8820EE0D8A}" type="pres">
      <dgm:prSet presAssocID="{207B7824-77E9-43A9-910D-E818BAAB5F83}" presName="node" presStyleLbl="node1" presStyleIdx="0" presStyleCnt="14">
        <dgm:presLayoutVars>
          <dgm:bulletEnabled val="1"/>
        </dgm:presLayoutVars>
      </dgm:prSet>
      <dgm:spPr/>
    </dgm:pt>
    <dgm:pt modelId="{EEAFBA50-888C-4AC6-82DB-A963A1CB4F13}" type="pres">
      <dgm:prSet presAssocID="{5727B50F-FBC9-4002-B8A8-CF62A33757F7}" presName="sibTrans" presStyleLbl="sibTrans1D1" presStyleIdx="0" presStyleCnt="13"/>
      <dgm:spPr/>
    </dgm:pt>
    <dgm:pt modelId="{1CB4C7EF-E2B4-4F3D-9CA9-D3688C8D9637}" type="pres">
      <dgm:prSet presAssocID="{5727B50F-FBC9-4002-B8A8-CF62A33757F7}" presName="connectorText" presStyleLbl="sibTrans1D1" presStyleIdx="0" presStyleCnt="13"/>
      <dgm:spPr/>
    </dgm:pt>
    <dgm:pt modelId="{E55B1C40-E92D-4E9D-B33B-13BDA2695A7D}" type="pres">
      <dgm:prSet presAssocID="{6695487D-E8D5-45B1-BDD8-31050DA6BC1B}" presName="node" presStyleLbl="node1" presStyleIdx="1" presStyleCnt="14">
        <dgm:presLayoutVars>
          <dgm:bulletEnabled val="1"/>
        </dgm:presLayoutVars>
      </dgm:prSet>
      <dgm:spPr/>
    </dgm:pt>
    <dgm:pt modelId="{23C149CE-7FE9-45ED-977F-0CF8EECA7BAD}" type="pres">
      <dgm:prSet presAssocID="{D6236600-F851-4F55-B3FF-52F5EAE71273}" presName="sibTrans" presStyleLbl="sibTrans1D1" presStyleIdx="1" presStyleCnt="13"/>
      <dgm:spPr/>
    </dgm:pt>
    <dgm:pt modelId="{5B21B01B-F149-45F6-940F-C2AF29BF4D96}" type="pres">
      <dgm:prSet presAssocID="{D6236600-F851-4F55-B3FF-52F5EAE71273}" presName="connectorText" presStyleLbl="sibTrans1D1" presStyleIdx="1" presStyleCnt="13"/>
      <dgm:spPr/>
    </dgm:pt>
    <dgm:pt modelId="{54606693-FD58-40C8-8933-D6F37713AEA5}" type="pres">
      <dgm:prSet presAssocID="{F9B6687C-BD7F-438D-B0CE-14C52B1F464B}" presName="node" presStyleLbl="node1" presStyleIdx="2" presStyleCnt="14">
        <dgm:presLayoutVars>
          <dgm:bulletEnabled val="1"/>
        </dgm:presLayoutVars>
      </dgm:prSet>
      <dgm:spPr/>
    </dgm:pt>
    <dgm:pt modelId="{64F21341-3031-4131-ACD9-263FFE13667A}" type="pres">
      <dgm:prSet presAssocID="{F2BE0DB7-ACFE-4AF3-AD7F-152763B48418}" presName="sibTrans" presStyleLbl="sibTrans1D1" presStyleIdx="2" presStyleCnt="13"/>
      <dgm:spPr/>
    </dgm:pt>
    <dgm:pt modelId="{0C43F6EE-75ED-4D3D-9107-E2691613D637}" type="pres">
      <dgm:prSet presAssocID="{F2BE0DB7-ACFE-4AF3-AD7F-152763B48418}" presName="connectorText" presStyleLbl="sibTrans1D1" presStyleIdx="2" presStyleCnt="13"/>
      <dgm:spPr/>
    </dgm:pt>
    <dgm:pt modelId="{B03493BE-E7BB-4617-9A61-0E021F6FAB4D}" type="pres">
      <dgm:prSet presAssocID="{121D73F0-FBA7-42B5-9B52-EDD2B8697A5E}" presName="node" presStyleLbl="node1" presStyleIdx="3" presStyleCnt="14">
        <dgm:presLayoutVars>
          <dgm:bulletEnabled val="1"/>
        </dgm:presLayoutVars>
      </dgm:prSet>
      <dgm:spPr/>
    </dgm:pt>
    <dgm:pt modelId="{FAB1CC30-B2F0-4B30-9E80-81AB939BC318}" type="pres">
      <dgm:prSet presAssocID="{1B1D3A18-2482-4CD8-B7B6-13E686BA1557}" presName="sibTrans" presStyleLbl="sibTrans1D1" presStyleIdx="3" presStyleCnt="13"/>
      <dgm:spPr/>
    </dgm:pt>
    <dgm:pt modelId="{F26C8DC5-509F-457D-B636-78CCB0E29CB9}" type="pres">
      <dgm:prSet presAssocID="{1B1D3A18-2482-4CD8-B7B6-13E686BA1557}" presName="connectorText" presStyleLbl="sibTrans1D1" presStyleIdx="3" presStyleCnt="13"/>
      <dgm:spPr/>
    </dgm:pt>
    <dgm:pt modelId="{8FF57CD4-103D-4FB0-A2F9-35482F47A427}" type="pres">
      <dgm:prSet presAssocID="{90C9EFB8-7C72-414F-984D-E46774EC4F12}" presName="node" presStyleLbl="node1" presStyleIdx="4" presStyleCnt="14">
        <dgm:presLayoutVars>
          <dgm:bulletEnabled val="1"/>
        </dgm:presLayoutVars>
      </dgm:prSet>
      <dgm:spPr/>
    </dgm:pt>
    <dgm:pt modelId="{0F77D466-6EC8-4E62-A925-349294B07F04}" type="pres">
      <dgm:prSet presAssocID="{3FE2DE39-D5CA-4DBB-8F7C-E8A4D48ABE5A}" presName="sibTrans" presStyleLbl="sibTrans1D1" presStyleIdx="4" presStyleCnt="13"/>
      <dgm:spPr/>
    </dgm:pt>
    <dgm:pt modelId="{464941B4-BE93-4FB9-8424-1E3903ED46D8}" type="pres">
      <dgm:prSet presAssocID="{3FE2DE39-D5CA-4DBB-8F7C-E8A4D48ABE5A}" presName="connectorText" presStyleLbl="sibTrans1D1" presStyleIdx="4" presStyleCnt="13"/>
      <dgm:spPr/>
    </dgm:pt>
    <dgm:pt modelId="{33B0B3F9-2E2A-47D1-96A6-F5957902E4EB}" type="pres">
      <dgm:prSet presAssocID="{E961408E-A8D2-4ECF-B75B-249D5D955DBE}" presName="node" presStyleLbl="node1" presStyleIdx="5" presStyleCnt="14">
        <dgm:presLayoutVars>
          <dgm:bulletEnabled val="1"/>
        </dgm:presLayoutVars>
      </dgm:prSet>
      <dgm:spPr/>
    </dgm:pt>
    <dgm:pt modelId="{D891C7E5-E0E0-4014-92A9-3AD7DCEBFDC5}" type="pres">
      <dgm:prSet presAssocID="{D8D0AD04-2428-48D1-8446-A0E419058AEB}" presName="sibTrans" presStyleLbl="sibTrans1D1" presStyleIdx="5" presStyleCnt="13"/>
      <dgm:spPr/>
    </dgm:pt>
    <dgm:pt modelId="{4254642F-048E-4F41-9102-74137B27AA44}" type="pres">
      <dgm:prSet presAssocID="{D8D0AD04-2428-48D1-8446-A0E419058AEB}" presName="connectorText" presStyleLbl="sibTrans1D1" presStyleIdx="5" presStyleCnt="13"/>
      <dgm:spPr/>
    </dgm:pt>
    <dgm:pt modelId="{9ABF5CD6-C439-4349-9895-9E57F3D0AF70}" type="pres">
      <dgm:prSet presAssocID="{4E24DE22-AAA3-4659-9B25-03B01C7BB105}" presName="node" presStyleLbl="node1" presStyleIdx="6" presStyleCnt="14">
        <dgm:presLayoutVars>
          <dgm:bulletEnabled val="1"/>
        </dgm:presLayoutVars>
      </dgm:prSet>
      <dgm:spPr/>
    </dgm:pt>
    <dgm:pt modelId="{FFD1E760-2C41-44C3-80B5-4A70914DA626}" type="pres">
      <dgm:prSet presAssocID="{2126D793-10B9-41D7-A01A-C0A50A545851}" presName="sibTrans" presStyleLbl="sibTrans1D1" presStyleIdx="6" presStyleCnt="13"/>
      <dgm:spPr/>
    </dgm:pt>
    <dgm:pt modelId="{B71D65BF-D044-4E57-8592-EBFC5DCA2A27}" type="pres">
      <dgm:prSet presAssocID="{2126D793-10B9-41D7-A01A-C0A50A545851}" presName="connectorText" presStyleLbl="sibTrans1D1" presStyleIdx="6" presStyleCnt="13"/>
      <dgm:spPr/>
    </dgm:pt>
    <dgm:pt modelId="{52EADD95-127D-4E03-BC4E-29E62CF4AC39}" type="pres">
      <dgm:prSet presAssocID="{5B37D5FC-93C8-4A1B-92B0-B7BFA1B02CD4}" presName="node" presStyleLbl="node1" presStyleIdx="7" presStyleCnt="14">
        <dgm:presLayoutVars>
          <dgm:bulletEnabled val="1"/>
        </dgm:presLayoutVars>
      </dgm:prSet>
      <dgm:spPr/>
    </dgm:pt>
    <dgm:pt modelId="{530D8BA6-7F89-45DC-BB83-6EC2B1DFA9F2}" type="pres">
      <dgm:prSet presAssocID="{A104CFC1-0FA5-4690-85AD-DE6D64CE3EA0}" presName="sibTrans" presStyleLbl="sibTrans1D1" presStyleIdx="7" presStyleCnt="13"/>
      <dgm:spPr/>
    </dgm:pt>
    <dgm:pt modelId="{6E411108-45A1-49A4-B723-B658C60343B5}" type="pres">
      <dgm:prSet presAssocID="{A104CFC1-0FA5-4690-85AD-DE6D64CE3EA0}" presName="connectorText" presStyleLbl="sibTrans1D1" presStyleIdx="7" presStyleCnt="13"/>
      <dgm:spPr/>
    </dgm:pt>
    <dgm:pt modelId="{634047BF-5E78-447F-869F-63600D7AAD80}" type="pres">
      <dgm:prSet presAssocID="{88766C7A-BA26-46EA-BF34-45A9955C5640}" presName="node" presStyleLbl="node1" presStyleIdx="8" presStyleCnt="14">
        <dgm:presLayoutVars>
          <dgm:bulletEnabled val="1"/>
        </dgm:presLayoutVars>
      </dgm:prSet>
      <dgm:spPr/>
    </dgm:pt>
    <dgm:pt modelId="{2647F0BA-C34D-48C5-AF57-CB382EDA2E50}" type="pres">
      <dgm:prSet presAssocID="{C1ABEFC0-5102-4961-ACBC-BFBBF5828C10}" presName="sibTrans" presStyleLbl="sibTrans1D1" presStyleIdx="8" presStyleCnt="13"/>
      <dgm:spPr/>
    </dgm:pt>
    <dgm:pt modelId="{524FBA2C-EACA-488E-A322-3F10B218AD60}" type="pres">
      <dgm:prSet presAssocID="{C1ABEFC0-5102-4961-ACBC-BFBBF5828C10}" presName="connectorText" presStyleLbl="sibTrans1D1" presStyleIdx="8" presStyleCnt="13"/>
      <dgm:spPr/>
    </dgm:pt>
    <dgm:pt modelId="{63F6EF72-A6A9-4E08-9488-F099B148D2CB}" type="pres">
      <dgm:prSet presAssocID="{9D22BF49-5E44-432C-A5B3-F13EEF1CE858}" presName="node" presStyleLbl="node1" presStyleIdx="9" presStyleCnt="14">
        <dgm:presLayoutVars>
          <dgm:bulletEnabled val="1"/>
        </dgm:presLayoutVars>
      </dgm:prSet>
      <dgm:spPr/>
    </dgm:pt>
    <dgm:pt modelId="{F4B3DC6D-26EF-4661-AA81-AE81C89BF570}" type="pres">
      <dgm:prSet presAssocID="{9CEF9FD3-8985-4D26-9BDC-725D031720F7}" presName="sibTrans" presStyleLbl="sibTrans1D1" presStyleIdx="9" presStyleCnt="13"/>
      <dgm:spPr/>
    </dgm:pt>
    <dgm:pt modelId="{671A68F4-A8D3-4E9D-83EB-41919057D5EF}" type="pres">
      <dgm:prSet presAssocID="{9CEF9FD3-8985-4D26-9BDC-725D031720F7}" presName="connectorText" presStyleLbl="sibTrans1D1" presStyleIdx="9" presStyleCnt="13"/>
      <dgm:spPr/>
    </dgm:pt>
    <dgm:pt modelId="{8E5DF26B-2731-4E73-BF45-2380CDB64CA1}" type="pres">
      <dgm:prSet presAssocID="{B9DCC852-A155-4BA6-BED3-2C8E988A2F8F}" presName="node" presStyleLbl="node1" presStyleIdx="10" presStyleCnt="14">
        <dgm:presLayoutVars>
          <dgm:bulletEnabled val="1"/>
        </dgm:presLayoutVars>
      </dgm:prSet>
      <dgm:spPr/>
    </dgm:pt>
    <dgm:pt modelId="{341E5023-16E5-4612-8BDF-DBBF92C0F9B0}" type="pres">
      <dgm:prSet presAssocID="{380BFDCC-4DD8-4F71-94F0-DAA045FDED1E}" presName="sibTrans" presStyleLbl="sibTrans1D1" presStyleIdx="10" presStyleCnt="13"/>
      <dgm:spPr/>
    </dgm:pt>
    <dgm:pt modelId="{26E15A1F-E36D-4961-90F3-FB4D2F98BBA9}" type="pres">
      <dgm:prSet presAssocID="{380BFDCC-4DD8-4F71-94F0-DAA045FDED1E}" presName="connectorText" presStyleLbl="sibTrans1D1" presStyleIdx="10" presStyleCnt="13"/>
      <dgm:spPr/>
    </dgm:pt>
    <dgm:pt modelId="{BF4601A2-FF86-455D-AA74-016DE5070540}" type="pres">
      <dgm:prSet presAssocID="{04E844BE-9671-42DE-A7AA-1D42DB545E0F}" presName="node" presStyleLbl="node1" presStyleIdx="11" presStyleCnt="14">
        <dgm:presLayoutVars>
          <dgm:bulletEnabled val="1"/>
        </dgm:presLayoutVars>
      </dgm:prSet>
      <dgm:spPr/>
    </dgm:pt>
    <dgm:pt modelId="{F59B3B89-9684-455F-92EB-531097B010B7}" type="pres">
      <dgm:prSet presAssocID="{15464677-ED13-4148-AAF3-1E79F92BE772}" presName="sibTrans" presStyleLbl="sibTrans1D1" presStyleIdx="11" presStyleCnt="13"/>
      <dgm:spPr/>
    </dgm:pt>
    <dgm:pt modelId="{FA15FE4D-05B2-43C7-907E-8E7F548CDEA3}" type="pres">
      <dgm:prSet presAssocID="{15464677-ED13-4148-AAF3-1E79F92BE772}" presName="connectorText" presStyleLbl="sibTrans1D1" presStyleIdx="11" presStyleCnt="13"/>
      <dgm:spPr/>
    </dgm:pt>
    <dgm:pt modelId="{95E3F4A9-7585-4D45-9537-87FE3F160A01}" type="pres">
      <dgm:prSet presAssocID="{FFF3F0D8-856F-4FC3-93F1-EA9301AEB0BE}" presName="node" presStyleLbl="node1" presStyleIdx="12" presStyleCnt="14">
        <dgm:presLayoutVars>
          <dgm:bulletEnabled val="1"/>
        </dgm:presLayoutVars>
      </dgm:prSet>
      <dgm:spPr/>
    </dgm:pt>
    <dgm:pt modelId="{406BD771-202A-4236-9B0C-02A5029C3BE0}" type="pres">
      <dgm:prSet presAssocID="{2C6376EE-DAB7-4001-B9B4-86FE6DA455DB}" presName="sibTrans" presStyleLbl="sibTrans1D1" presStyleIdx="12" presStyleCnt="13"/>
      <dgm:spPr/>
    </dgm:pt>
    <dgm:pt modelId="{CEE4B85C-2884-4898-AA75-3C68A31E6B6F}" type="pres">
      <dgm:prSet presAssocID="{2C6376EE-DAB7-4001-B9B4-86FE6DA455DB}" presName="connectorText" presStyleLbl="sibTrans1D1" presStyleIdx="12" presStyleCnt="13"/>
      <dgm:spPr/>
    </dgm:pt>
    <dgm:pt modelId="{D50348F2-56FE-472E-AA37-D0399733EFAA}" type="pres">
      <dgm:prSet presAssocID="{739DCC59-F6C9-4771-A9E9-B7BF6F9F2A17}" presName="node" presStyleLbl="node1" presStyleIdx="13" presStyleCnt="14">
        <dgm:presLayoutVars>
          <dgm:bulletEnabled val="1"/>
        </dgm:presLayoutVars>
      </dgm:prSet>
      <dgm:spPr/>
    </dgm:pt>
  </dgm:ptLst>
  <dgm:cxnLst>
    <dgm:cxn modelId="{15888900-58EC-4A96-9EF0-B2FEB90B5C32}" srcId="{2616FDEA-FF76-44C4-9AFC-F4D48984BBFC}" destId="{88766C7A-BA26-46EA-BF34-45A9955C5640}" srcOrd="8" destOrd="0" parTransId="{79768B58-534B-4762-BD15-750878EA8392}" sibTransId="{C1ABEFC0-5102-4961-ACBC-BFBBF5828C10}"/>
    <dgm:cxn modelId="{6108B900-EFB6-470E-8FF0-B640FDAC1D09}" type="presOf" srcId="{380BFDCC-4DD8-4F71-94F0-DAA045FDED1E}" destId="{341E5023-16E5-4612-8BDF-DBBF92C0F9B0}" srcOrd="0" destOrd="0" presId="urn:microsoft.com/office/officeart/2016/7/layout/RepeatingBendingProcessNew"/>
    <dgm:cxn modelId="{D158D305-7661-495D-AFF4-B6AD27FB2BA4}" type="presOf" srcId="{2C6376EE-DAB7-4001-B9B4-86FE6DA455DB}" destId="{406BD771-202A-4236-9B0C-02A5029C3BE0}" srcOrd="0" destOrd="0" presId="urn:microsoft.com/office/officeart/2016/7/layout/RepeatingBendingProcessNew"/>
    <dgm:cxn modelId="{5226EC09-12CC-4E11-BF88-47F706742FBB}" type="presOf" srcId="{3FE2DE39-D5CA-4DBB-8F7C-E8A4D48ABE5A}" destId="{464941B4-BE93-4FB9-8424-1E3903ED46D8}" srcOrd="1" destOrd="0" presId="urn:microsoft.com/office/officeart/2016/7/layout/RepeatingBendingProcessNew"/>
    <dgm:cxn modelId="{4161DF0C-68C1-45F8-9A8F-B27F7018116C}" type="presOf" srcId="{3FE2DE39-D5CA-4DBB-8F7C-E8A4D48ABE5A}" destId="{0F77D466-6EC8-4E62-A925-349294B07F04}" srcOrd="0" destOrd="0" presId="urn:microsoft.com/office/officeart/2016/7/layout/RepeatingBendingProcessNew"/>
    <dgm:cxn modelId="{9F2D0B0E-9A4A-4F35-9CDE-A676183E5129}" type="presOf" srcId="{15464677-ED13-4148-AAF3-1E79F92BE772}" destId="{FA15FE4D-05B2-43C7-907E-8E7F548CDEA3}" srcOrd="1" destOrd="0" presId="urn:microsoft.com/office/officeart/2016/7/layout/RepeatingBendingProcessNew"/>
    <dgm:cxn modelId="{7E968213-FC50-4FD2-B0D5-AFB8BE2697DF}" type="presOf" srcId="{C1ABEFC0-5102-4961-ACBC-BFBBF5828C10}" destId="{524FBA2C-EACA-488E-A322-3F10B218AD60}" srcOrd="1" destOrd="0" presId="urn:microsoft.com/office/officeart/2016/7/layout/RepeatingBendingProcessNew"/>
    <dgm:cxn modelId="{D474D019-88FD-4BD1-864C-505476C82EFD}" type="presOf" srcId="{15464677-ED13-4148-AAF3-1E79F92BE772}" destId="{F59B3B89-9684-455F-92EB-531097B010B7}" srcOrd="0" destOrd="0" presId="urn:microsoft.com/office/officeart/2016/7/layout/RepeatingBendingProcessNew"/>
    <dgm:cxn modelId="{8839ED19-9605-48F3-BEDB-ADF0605A11D5}" type="presOf" srcId="{1B1D3A18-2482-4CD8-B7B6-13E686BA1557}" destId="{FAB1CC30-B2F0-4B30-9E80-81AB939BC318}" srcOrd="0" destOrd="0" presId="urn:microsoft.com/office/officeart/2016/7/layout/RepeatingBendingProcessNew"/>
    <dgm:cxn modelId="{85888E27-76EA-4AB7-A4BC-198DDE83A0FC}" type="presOf" srcId="{1B1D3A18-2482-4CD8-B7B6-13E686BA1557}" destId="{F26C8DC5-509F-457D-B636-78CCB0E29CB9}" srcOrd="1" destOrd="0" presId="urn:microsoft.com/office/officeart/2016/7/layout/RepeatingBendingProcessNew"/>
    <dgm:cxn modelId="{F9B9F62C-7C41-4ECF-90CF-337541BF4C3B}" srcId="{2616FDEA-FF76-44C4-9AFC-F4D48984BBFC}" destId="{121D73F0-FBA7-42B5-9B52-EDD2B8697A5E}" srcOrd="3" destOrd="0" parTransId="{437985E3-572F-4E00-923B-D254CA6C4D93}" sibTransId="{1B1D3A18-2482-4CD8-B7B6-13E686BA1557}"/>
    <dgm:cxn modelId="{93914538-5C1C-42A8-8BEC-963FC7CD67E4}" type="presOf" srcId="{9D22BF49-5E44-432C-A5B3-F13EEF1CE858}" destId="{63F6EF72-A6A9-4E08-9488-F099B148D2CB}" srcOrd="0" destOrd="0" presId="urn:microsoft.com/office/officeart/2016/7/layout/RepeatingBendingProcessNew"/>
    <dgm:cxn modelId="{4B062B3E-607A-416C-A698-1A91D2561B4F}" srcId="{2616FDEA-FF76-44C4-9AFC-F4D48984BBFC}" destId="{E961408E-A8D2-4ECF-B75B-249D5D955DBE}" srcOrd="5" destOrd="0" parTransId="{4DA52D45-A80A-4632-BF7E-63DA5AD22BA5}" sibTransId="{D8D0AD04-2428-48D1-8446-A0E419058AEB}"/>
    <dgm:cxn modelId="{4FCC1F60-26D0-4209-8C72-68B3898BF741}" type="presOf" srcId="{B9DCC852-A155-4BA6-BED3-2C8E988A2F8F}" destId="{8E5DF26B-2731-4E73-BF45-2380CDB64CA1}" srcOrd="0" destOrd="0" presId="urn:microsoft.com/office/officeart/2016/7/layout/RepeatingBendingProcessNew"/>
    <dgm:cxn modelId="{05244E61-DC08-4067-A4CD-F673DC68BEAE}" type="presOf" srcId="{F9B6687C-BD7F-438D-B0CE-14C52B1F464B}" destId="{54606693-FD58-40C8-8933-D6F37713AEA5}" srcOrd="0" destOrd="0" presId="urn:microsoft.com/office/officeart/2016/7/layout/RepeatingBendingProcessNew"/>
    <dgm:cxn modelId="{C881A342-6BF8-43EC-A0D2-86C790B90CFF}" type="presOf" srcId="{A104CFC1-0FA5-4690-85AD-DE6D64CE3EA0}" destId="{6E411108-45A1-49A4-B723-B658C60343B5}" srcOrd="1" destOrd="0" presId="urn:microsoft.com/office/officeart/2016/7/layout/RepeatingBendingProcessNew"/>
    <dgm:cxn modelId="{8EF5A864-7AE5-4608-B02D-94EFC0F59921}" srcId="{2616FDEA-FF76-44C4-9AFC-F4D48984BBFC}" destId="{4E24DE22-AAA3-4659-9B25-03B01C7BB105}" srcOrd="6" destOrd="0" parTransId="{85E71BEF-EC42-4716-B0CF-4FAEF3556EC0}" sibTransId="{2126D793-10B9-41D7-A01A-C0A50A545851}"/>
    <dgm:cxn modelId="{47949B45-16BB-46BA-88B7-B733A1B3925F}" srcId="{2616FDEA-FF76-44C4-9AFC-F4D48984BBFC}" destId="{9D22BF49-5E44-432C-A5B3-F13EEF1CE858}" srcOrd="9" destOrd="0" parTransId="{776EB171-7D66-4518-998D-9EEA538135EE}" sibTransId="{9CEF9FD3-8985-4D26-9BDC-725D031720F7}"/>
    <dgm:cxn modelId="{1E881347-A673-4956-BEBE-64F916FCEEF3}" srcId="{2616FDEA-FF76-44C4-9AFC-F4D48984BBFC}" destId="{207B7824-77E9-43A9-910D-E818BAAB5F83}" srcOrd="0" destOrd="0" parTransId="{2EE280F8-0B2A-4751-A126-840E6E20CB72}" sibTransId="{5727B50F-FBC9-4002-B8A8-CF62A33757F7}"/>
    <dgm:cxn modelId="{F3DDDF6B-CC5D-4EFA-A702-79A2B67946CA}" srcId="{2616FDEA-FF76-44C4-9AFC-F4D48984BBFC}" destId="{739DCC59-F6C9-4771-A9E9-B7BF6F9F2A17}" srcOrd="13" destOrd="0" parTransId="{57C40FCD-1C3A-4BB7-8298-5ED5EFB2F78B}" sibTransId="{1478323E-84C7-4810-9C1D-8648C0763FE1}"/>
    <dgm:cxn modelId="{CD81506F-5748-4E7E-849D-836E670593A7}" type="presOf" srcId="{88766C7A-BA26-46EA-BF34-45A9955C5640}" destId="{634047BF-5E78-447F-869F-63600D7AAD80}" srcOrd="0" destOrd="0" presId="urn:microsoft.com/office/officeart/2016/7/layout/RepeatingBendingProcessNew"/>
    <dgm:cxn modelId="{C889F150-A957-478D-865F-054FD8751293}" srcId="{2616FDEA-FF76-44C4-9AFC-F4D48984BBFC}" destId="{5B37D5FC-93C8-4A1B-92B0-B7BFA1B02CD4}" srcOrd="7" destOrd="0" parTransId="{56FC22D1-E434-4BFD-99E4-6C6F83694F7A}" sibTransId="{A104CFC1-0FA5-4690-85AD-DE6D64CE3EA0}"/>
    <dgm:cxn modelId="{6431C871-1270-41E9-9CA9-606D74DA74D2}" type="presOf" srcId="{4E24DE22-AAA3-4659-9B25-03B01C7BB105}" destId="{9ABF5CD6-C439-4349-9895-9E57F3D0AF70}" srcOrd="0" destOrd="0" presId="urn:microsoft.com/office/officeart/2016/7/layout/RepeatingBendingProcessNew"/>
    <dgm:cxn modelId="{98C42852-0D5B-4AD5-9E5F-C203501CC8A9}" type="presOf" srcId="{A104CFC1-0FA5-4690-85AD-DE6D64CE3EA0}" destId="{530D8BA6-7F89-45DC-BB83-6EC2B1DFA9F2}" srcOrd="0" destOrd="0" presId="urn:microsoft.com/office/officeart/2016/7/layout/RepeatingBendingProcessNew"/>
    <dgm:cxn modelId="{75577972-F858-4DB8-A551-27546F83DCDD}" type="presOf" srcId="{5727B50F-FBC9-4002-B8A8-CF62A33757F7}" destId="{1CB4C7EF-E2B4-4F3D-9CA9-D3688C8D9637}" srcOrd="1" destOrd="0" presId="urn:microsoft.com/office/officeart/2016/7/layout/RepeatingBendingProcessNew"/>
    <dgm:cxn modelId="{7A50F452-137A-42B8-B38B-75C7FDCEC0CE}" type="presOf" srcId="{C1ABEFC0-5102-4961-ACBC-BFBBF5828C10}" destId="{2647F0BA-C34D-48C5-AF57-CB382EDA2E50}" srcOrd="0" destOrd="0" presId="urn:microsoft.com/office/officeart/2016/7/layout/RepeatingBendingProcessNew"/>
    <dgm:cxn modelId="{9723927F-2182-4A45-B4C3-5827EF2A5783}" type="presOf" srcId="{E961408E-A8D2-4ECF-B75B-249D5D955DBE}" destId="{33B0B3F9-2E2A-47D1-96A6-F5957902E4EB}" srcOrd="0" destOrd="0" presId="urn:microsoft.com/office/officeart/2016/7/layout/RepeatingBendingProcessNew"/>
    <dgm:cxn modelId="{371A5C82-4D9C-44C8-AA61-ACB80E831DA0}" type="presOf" srcId="{2126D793-10B9-41D7-A01A-C0A50A545851}" destId="{B71D65BF-D044-4E57-8592-EBFC5DCA2A27}" srcOrd="1" destOrd="0" presId="urn:microsoft.com/office/officeart/2016/7/layout/RepeatingBendingProcessNew"/>
    <dgm:cxn modelId="{ADBA4286-A67F-465A-ADB9-996DAED15CAF}" type="presOf" srcId="{2C6376EE-DAB7-4001-B9B4-86FE6DA455DB}" destId="{CEE4B85C-2884-4898-AA75-3C68A31E6B6F}" srcOrd="1" destOrd="0" presId="urn:microsoft.com/office/officeart/2016/7/layout/RepeatingBendingProcessNew"/>
    <dgm:cxn modelId="{2A98A289-DB69-4905-B2AE-9D6C643FED90}" srcId="{2616FDEA-FF76-44C4-9AFC-F4D48984BBFC}" destId="{FFF3F0D8-856F-4FC3-93F1-EA9301AEB0BE}" srcOrd="12" destOrd="0" parTransId="{96C27A0C-E17B-4838-90C7-C85CF6E1DF7F}" sibTransId="{2C6376EE-DAB7-4001-B9B4-86FE6DA455DB}"/>
    <dgm:cxn modelId="{360CA889-B252-4013-8DFD-F6F24F3DC35C}" type="presOf" srcId="{D6236600-F851-4F55-B3FF-52F5EAE71273}" destId="{5B21B01B-F149-45F6-940F-C2AF29BF4D96}" srcOrd="1" destOrd="0" presId="urn:microsoft.com/office/officeart/2016/7/layout/RepeatingBendingProcessNew"/>
    <dgm:cxn modelId="{0652288A-6042-4EE1-A502-FA4D5CB1C47E}" type="presOf" srcId="{207B7824-77E9-43A9-910D-E818BAAB5F83}" destId="{FB57D5CC-19DA-4EAE-B428-9F8820EE0D8A}" srcOrd="0" destOrd="0" presId="urn:microsoft.com/office/officeart/2016/7/layout/RepeatingBendingProcessNew"/>
    <dgm:cxn modelId="{B889DA92-7FAD-4A66-8979-C7FB62D4ED2C}" srcId="{2616FDEA-FF76-44C4-9AFC-F4D48984BBFC}" destId="{90C9EFB8-7C72-414F-984D-E46774EC4F12}" srcOrd="4" destOrd="0" parTransId="{BB615DB1-4731-4A4E-A7C7-B5CFF25E8D1E}" sibTransId="{3FE2DE39-D5CA-4DBB-8F7C-E8A4D48ABE5A}"/>
    <dgm:cxn modelId="{44681D94-E833-409E-824B-C025E292EDED}" type="presOf" srcId="{6695487D-E8D5-45B1-BDD8-31050DA6BC1B}" destId="{E55B1C40-E92D-4E9D-B33B-13BDA2695A7D}" srcOrd="0" destOrd="0" presId="urn:microsoft.com/office/officeart/2016/7/layout/RepeatingBendingProcessNew"/>
    <dgm:cxn modelId="{24D3509A-08A0-4DB4-B906-395AF2526BCB}" type="presOf" srcId="{04E844BE-9671-42DE-A7AA-1D42DB545E0F}" destId="{BF4601A2-FF86-455D-AA74-016DE5070540}" srcOrd="0" destOrd="0" presId="urn:microsoft.com/office/officeart/2016/7/layout/RepeatingBendingProcessNew"/>
    <dgm:cxn modelId="{381E4AA2-C0AC-4AB0-B188-77BD6D678FE7}" srcId="{2616FDEA-FF76-44C4-9AFC-F4D48984BBFC}" destId="{6695487D-E8D5-45B1-BDD8-31050DA6BC1B}" srcOrd="1" destOrd="0" parTransId="{F203507B-1018-492D-B3B5-956994BA9C58}" sibTransId="{D6236600-F851-4F55-B3FF-52F5EAE71273}"/>
    <dgm:cxn modelId="{80725AA5-5FF7-4B7F-A72B-0648CB0E8C62}" type="presOf" srcId="{9CEF9FD3-8985-4D26-9BDC-725D031720F7}" destId="{F4B3DC6D-26EF-4661-AA81-AE81C89BF570}" srcOrd="0" destOrd="0" presId="urn:microsoft.com/office/officeart/2016/7/layout/RepeatingBendingProcessNew"/>
    <dgm:cxn modelId="{2E2F80A5-B06B-46CD-90B9-4FDCCDCF787B}" type="presOf" srcId="{739DCC59-F6C9-4771-A9E9-B7BF6F9F2A17}" destId="{D50348F2-56FE-472E-AA37-D0399733EFAA}" srcOrd="0" destOrd="0" presId="urn:microsoft.com/office/officeart/2016/7/layout/RepeatingBendingProcessNew"/>
    <dgm:cxn modelId="{221C41A7-BB5B-4279-9E4D-522693065EF2}" type="presOf" srcId="{90C9EFB8-7C72-414F-984D-E46774EC4F12}" destId="{8FF57CD4-103D-4FB0-A2F9-35482F47A427}" srcOrd="0" destOrd="0" presId="urn:microsoft.com/office/officeart/2016/7/layout/RepeatingBendingProcessNew"/>
    <dgm:cxn modelId="{C31AC7A7-7315-42C4-BD52-4628657222B0}" type="presOf" srcId="{D8D0AD04-2428-48D1-8446-A0E419058AEB}" destId="{D891C7E5-E0E0-4014-92A9-3AD7DCEBFDC5}" srcOrd="0" destOrd="0" presId="urn:microsoft.com/office/officeart/2016/7/layout/RepeatingBendingProcessNew"/>
    <dgm:cxn modelId="{D8E590B0-6183-4D3F-B8BC-82788CF4AD1E}" type="presOf" srcId="{380BFDCC-4DD8-4F71-94F0-DAA045FDED1E}" destId="{26E15A1F-E36D-4961-90F3-FB4D2F98BBA9}" srcOrd="1" destOrd="0" presId="urn:microsoft.com/office/officeart/2016/7/layout/RepeatingBendingProcessNew"/>
    <dgm:cxn modelId="{E8A43EB4-12B5-46AE-AD5E-642D0EF023FA}" type="presOf" srcId="{2616FDEA-FF76-44C4-9AFC-F4D48984BBFC}" destId="{41F12B6F-12ED-4BE8-8623-70C32CD5BA56}" srcOrd="0" destOrd="0" presId="urn:microsoft.com/office/officeart/2016/7/layout/RepeatingBendingProcessNew"/>
    <dgm:cxn modelId="{7ABD00B9-0228-4456-8D0B-1975D7970620}" type="presOf" srcId="{9CEF9FD3-8985-4D26-9BDC-725D031720F7}" destId="{671A68F4-A8D3-4E9D-83EB-41919057D5EF}" srcOrd="1" destOrd="0" presId="urn:microsoft.com/office/officeart/2016/7/layout/RepeatingBendingProcessNew"/>
    <dgm:cxn modelId="{E2C088B9-1E5F-43FB-8B7E-F4B931F3C770}" type="presOf" srcId="{D6236600-F851-4F55-B3FF-52F5EAE71273}" destId="{23C149CE-7FE9-45ED-977F-0CF8EECA7BAD}" srcOrd="0" destOrd="0" presId="urn:microsoft.com/office/officeart/2016/7/layout/RepeatingBendingProcessNew"/>
    <dgm:cxn modelId="{521127BB-B202-4050-97FA-E2106D39EC6C}" type="presOf" srcId="{F2BE0DB7-ACFE-4AF3-AD7F-152763B48418}" destId="{64F21341-3031-4131-ACD9-263FFE13667A}" srcOrd="0" destOrd="0" presId="urn:microsoft.com/office/officeart/2016/7/layout/RepeatingBendingProcessNew"/>
    <dgm:cxn modelId="{C3A7E3BF-F762-48A5-8511-6AE4BDC5F9FE}" srcId="{2616FDEA-FF76-44C4-9AFC-F4D48984BBFC}" destId="{F9B6687C-BD7F-438D-B0CE-14C52B1F464B}" srcOrd="2" destOrd="0" parTransId="{76AF6864-19BF-44C5-9D78-356C82CC2143}" sibTransId="{F2BE0DB7-ACFE-4AF3-AD7F-152763B48418}"/>
    <dgm:cxn modelId="{2F1638C6-8012-4F95-8841-3E6355EA94F8}" type="presOf" srcId="{2126D793-10B9-41D7-A01A-C0A50A545851}" destId="{FFD1E760-2C41-44C3-80B5-4A70914DA626}" srcOrd="0" destOrd="0" presId="urn:microsoft.com/office/officeart/2016/7/layout/RepeatingBendingProcessNew"/>
    <dgm:cxn modelId="{C7C37FC6-4A0E-460D-A6D6-65D73B8647F7}" type="presOf" srcId="{5B37D5FC-93C8-4A1B-92B0-B7BFA1B02CD4}" destId="{52EADD95-127D-4E03-BC4E-29E62CF4AC39}" srcOrd="0" destOrd="0" presId="urn:microsoft.com/office/officeart/2016/7/layout/RepeatingBendingProcessNew"/>
    <dgm:cxn modelId="{AEC9BFD3-801A-4DEF-A7BA-D931689098A3}" srcId="{2616FDEA-FF76-44C4-9AFC-F4D48984BBFC}" destId="{B9DCC852-A155-4BA6-BED3-2C8E988A2F8F}" srcOrd="10" destOrd="0" parTransId="{2AA39490-DCA3-40F4-AF67-0724E8CA6E6B}" sibTransId="{380BFDCC-4DD8-4F71-94F0-DAA045FDED1E}"/>
    <dgm:cxn modelId="{8D821DD5-9CB3-40EA-8F6B-6AE12A71BBF0}" type="presOf" srcId="{121D73F0-FBA7-42B5-9B52-EDD2B8697A5E}" destId="{B03493BE-E7BB-4617-9A61-0E021F6FAB4D}" srcOrd="0" destOrd="0" presId="urn:microsoft.com/office/officeart/2016/7/layout/RepeatingBendingProcessNew"/>
    <dgm:cxn modelId="{8465DFE3-C723-4218-97E0-B0C8E33029EE}" type="presOf" srcId="{FFF3F0D8-856F-4FC3-93F1-EA9301AEB0BE}" destId="{95E3F4A9-7585-4D45-9537-87FE3F160A01}" srcOrd="0" destOrd="0" presId="urn:microsoft.com/office/officeart/2016/7/layout/RepeatingBendingProcessNew"/>
    <dgm:cxn modelId="{7BF1FAE7-E3DE-40A3-B025-603B0BB02749}" type="presOf" srcId="{5727B50F-FBC9-4002-B8A8-CF62A33757F7}" destId="{EEAFBA50-888C-4AC6-82DB-A963A1CB4F13}" srcOrd="0" destOrd="0" presId="urn:microsoft.com/office/officeart/2016/7/layout/RepeatingBendingProcessNew"/>
    <dgm:cxn modelId="{363596EA-2E8A-4197-835E-625600240E4B}" type="presOf" srcId="{F2BE0DB7-ACFE-4AF3-AD7F-152763B48418}" destId="{0C43F6EE-75ED-4D3D-9107-E2691613D637}" srcOrd="1" destOrd="0" presId="urn:microsoft.com/office/officeart/2016/7/layout/RepeatingBendingProcessNew"/>
    <dgm:cxn modelId="{2F464FED-F3E2-412F-A567-716CA8C29596}" type="presOf" srcId="{D8D0AD04-2428-48D1-8446-A0E419058AEB}" destId="{4254642F-048E-4F41-9102-74137B27AA44}" srcOrd="1" destOrd="0" presId="urn:microsoft.com/office/officeart/2016/7/layout/RepeatingBendingProcessNew"/>
    <dgm:cxn modelId="{E7D19FFB-55F5-4373-891C-5B7A514CBF59}" srcId="{2616FDEA-FF76-44C4-9AFC-F4D48984BBFC}" destId="{04E844BE-9671-42DE-A7AA-1D42DB545E0F}" srcOrd="11" destOrd="0" parTransId="{B6EAD484-0C5E-4DBA-9B42-55EA8198FA59}" sibTransId="{15464677-ED13-4148-AAF3-1E79F92BE772}"/>
    <dgm:cxn modelId="{AB9EA681-2F2F-4534-BA53-7D78E7BAC6A0}" type="presParOf" srcId="{41F12B6F-12ED-4BE8-8623-70C32CD5BA56}" destId="{FB57D5CC-19DA-4EAE-B428-9F8820EE0D8A}" srcOrd="0" destOrd="0" presId="urn:microsoft.com/office/officeart/2016/7/layout/RepeatingBendingProcessNew"/>
    <dgm:cxn modelId="{406ED686-F657-468F-AB5A-507942AE7352}" type="presParOf" srcId="{41F12B6F-12ED-4BE8-8623-70C32CD5BA56}" destId="{EEAFBA50-888C-4AC6-82DB-A963A1CB4F13}" srcOrd="1" destOrd="0" presId="urn:microsoft.com/office/officeart/2016/7/layout/RepeatingBendingProcessNew"/>
    <dgm:cxn modelId="{0581C9DF-72D3-4FD3-936D-839D19505FC4}" type="presParOf" srcId="{EEAFBA50-888C-4AC6-82DB-A963A1CB4F13}" destId="{1CB4C7EF-E2B4-4F3D-9CA9-D3688C8D9637}" srcOrd="0" destOrd="0" presId="urn:microsoft.com/office/officeart/2016/7/layout/RepeatingBendingProcessNew"/>
    <dgm:cxn modelId="{BDD757FD-75E6-4F38-B9FB-39253CA4880B}" type="presParOf" srcId="{41F12B6F-12ED-4BE8-8623-70C32CD5BA56}" destId="{E55B1C40-E92D-4E9D-B33B-13BDA2695A7D}" srcOrd="2" destOrd="0" presId="urn:microsoft.com/office/officeart/2016/7/layout/RepeatingBendingProcessNew"/>
    <dgm:cxn modelId="{3007E01B-F0C3-4A02-B32F-9B3EDA4952C4}" type="presParOf" srcId="{41F12B6F-12ED-4BE8-8623-70C32CD5BA56}" destId="{23C149CE-7FE9-45ED-977F-0CF8EECA7BAD}" srcOrd="3" destOrd="0" presId="urn:microsoft.com/office/officeart/2016/7/layout/RepeatingBendingProcessNew"/>
    <dgm:cxn modelId="{953D9ECA-2316-4984-932C-640BEDBC41D9}" type="presParOf" srcId="{23C149CE-7FE9-45ED-977F-0CF8EECA7BAD}" destId="{5B21B01B-F149-45F6-940F-C2AF29BF4D96}" srcOrd="0" destOrd="0" presId="urn:microsoft.com/office/officeart/2016/7/layout/RepeatingBendingProcessNew"/>
    <dgm:cxn modelId="{4355F446-4338-49AC-AB96-55F9D908FD83}" type="presParOf" srcId="{41F12B6F-12ED-4BE8-8623-70C32CD5BA56}" destId="{54606693-FD58-40C8-8933-D6F37713AEA5}" srcOrd="4" destOrd="0" presId="urn:microsoft.com/office/officeart/2016/7/layout/RepeatingBendingProcessNew"/>
    <dgm:cxn modelId="{F855E137-11D3-427A-840A-84C64065BA5B}" type="presParOf" srcId="{41F12B6F-12ED-4BE8-8623-70C32CD5BA56}" destId="{64F21341-3031-4131-ACD9-263FFE13667A}" srcOrd="5" destOrd="0" presId="urn:microsoft.com/office/officeart/2016/7/layout/RepeatingBendingProcessNew"/>
    <dgm:cxn modelId="{1F42AEE0-2FE7-46C3-B8DA-31397FCDE461}" type="presParOf" srcId="{64F21341-3031-4131-ACD9-263FFE13667A}" destId="{0C43F6EE-75ED-4D3D-9107-E2691613D637}" srcOrd="0" destOrd="0" presId="urn:microsoft.com/office/officeart/2016/7/layout/RepeatingBendingProcessNew"/>
    <dgm:cxn modelId="{B98399CB-2066-420A-AE53-99F14043FEA3}" type="presParOf" srcId="{41F12B6F-12ED-4BE8-8623-70C32CD5BA56}" destId="{B03493BE-E7BB-4617-9A61-0E021F6FAB4D}" srcOrd="6" destOrd="0" presId="urn:microsoft.com/office/officeart/2016/7/layout/RepeatingBendingProcessNew"/>
    <dgm:cxn modelId="{F555AD0D-7057-41D7-9944-39043AB2D71B}" type="presParOf" srcId="{41F12B6F-12ED-4BE8-8623-70C32CD5BA56}" destId="{FAB1CC30-B2F0-4B30-9E80-81AB939BC318}" srcOrd="7" destOrd="0" presId="urn:microsoft.com/office/officeart/2016/7/layout/RepeatingBendingProcessNew"/>
    <dgm:cxn modelId="{432DEBC5-8385-439C-BAE3-F433CC1FC045}" type="presParOf" srcId="{FAB1CC30-B2F0-4B30-9E80-81AB939BC318}" destId="{F26C8DC5-509F-457D-B636-78CCB0E29CB9}" srcOrd="0" destOrd="0" presId="urn:microsoft.com/office/officeart/2016/7/layout/RepeatingBendingProcessNew"/>
    <dgm:cxn modelId="{5F65C29F-AA8D-4877-A4BC-316004EBC91E}" type="presParOf" srcId="{41F12B6F-12ED-4BE8-8623-70C32CD5BA56}" destId="{8FF57CD4-103D-4FB0-A2F9-35482F47A427}" srcOrd="8" destOrd="0" presId="urn:microsoft.com/office/officeart/2016/7/layout/RepeatingBendingProcessNew"/>
    <dgm:cxn modelId="{4CF6BE51-18CB-448E-9EE5-5BA3DABCFCDA}" type="presParOf" srcId="{41F12B6F-12ED-4BE8-8623-70C32CD5BA56}" destId="{0F77D466-6EC8-4E62-A925-349294B07F04}" srcOrd="9" destOrd="0" presId="urn:microsoft.com/office/officeart/2016/7/layout/RepeatingBendingProcessNew"/>
    <dgm:cxn modelId="{3C808E5E-EE0F-4A4B-9039-151177F15EE8}" type="presParOf" srcId="{0F77D466-6EC8-4E62-A925-349294B07F04}" destId="{464941B4-BE93-4FB9-8424-1E3903ED46D8}" srcOrd="0" destOrd="0" presId="urn:microsoft.com/office/officeart/2016/7/layout/RepeatingBendingProcessNew"/>
    <dgm:cxn modelId="{300D173C-AA4A-472F-92C9-E46DE8A15014}" type="presParOf" srcId="{41F12B6F-12ED-4BE8-8623-70C32CD5BA56}" destId="{33B0B3F9-2E2A-47D1-96A6-F5957902E4EB}" srcOrd="10" destOrd="0" presId="urn:microsoft.com/office/officeart/2016/7/layout/RepeatingBendingProcessNew"/>
    <dgm:cxn modelId="{C531BEE5-1C3A-46C4-882E-BBDBA5BC7116}" type="presParOf" srcId="{41F12B6F-12ED-4BE8-8623-70C32CD5BA56}" destId="{D891C7E5-E0E0-4014-92A9-3AD7DCEBFDC5}" srcOrd="11" destOrd="0" presId="urn:microsoft.com/office/officeart/2016/7/layout/RepeatingBendingProcessNew"/>
    <dgm:cxn modelId="{8BC37FEC-8633-4861-8C72-E023696A62E1}" type="presParOf" srcId="{D891C7E5-E0E0-4014-92A9-3AD7DCEBFDC5}" destId="{4254642F-048E-4F41-9102-74137B27AA44}" srcOrd="0" destOrd="0" presId="urn:microsoft.com/office/officeart/2016/7/layout/RepeatingBendingProcessNew"/>
    <dgm:cxn modelId="{1D57CC26-8C43-4FE6-AF93-CA6C51762AD2}" type="presParOf" srcId="{41F12B6F-12ED-4BE8-8623-70C32CD5BA56}" destId="{9ABF5CD6-C439-4349-9895-9E57F3D0AF70}" srcOrd="12" destOrd="0" presId="urn:microsoft.com/office/officeart/2016/7/layout/RepeatingBendingProcessNew"/>
    <dgm:cxn modelId="{18C395DB-85ED-4AAE-8DEB-10263F23C7F0}" type="presParOf" srcId="{41F12B6F-12ED-4BE8-8623-70C32CD5BA56}" destId="{FFD1E760-2C41-44C3-80B5-4A70914DA626}" srcOrd="13" destOrd="0" presId="urn:microsoft.com/office/officeart/2016/7/layout/RepeatingBendingProcessNew"/>
    <dgm:cxn modelId="{5F6E707C-A739-4752-BBA7-0C987CC8E9AB}" type="presParOf" srcId="{FFD1E760-2C41-44C3-80B5-4A70914DA626}" destId="{B71D65BF-D044-4E57-8592-EBFC5DCA2A27}" srcOrd="0" destOrd="0" presId="urn:microsoft.com/office/officeart/2016/7/layout/RepeatingBendingProcessNew"/>
    <dgm:cxn modelId="{ED8D887C-A492-4CAE-BAF2-C73289B8F289}" type="presParOf" srcId="{41F12B6F-12ED-4BE8-8623-70C32CD5BA56}" destId="{52EADD95-127D-4E03-BC4E-29E62CF4AC39}" srcOrd="14" destOrd="0" presId="urn:microsoft.com/office/officeart/2016/7/layout/RepeatingBendingProcessNew"/>
    <dgm:cxn modelId="{C46943C2-6FEF-4A98-81EA-E94F70985715}" type="presParOf" srcId="{41F12B6F-12ED-4BE8-8623-70C32CD5BA56}" destId="{530D8BA6-7F89-45DC-BB83-6EC2B1DFA9F2}" srcOrd="15" destOrd="0" presId="urn:microsoft.com/office/officeart/2016/7/layout/RepeatingBendingProcessNew"/>
    <dgm:cxn modelId="{A6DB26BC-A703-4A5F-B299-3D3F79D8F0AA}" type="presParOf" srcId="{530D8BA6-7F89-45DC-BB83-6EC2B1DFA9F2}" destId="{6E411108-45A1-49A4-B723-B658C60343B5}" srcOrd="0" destOrd="0" presId="urn:microsoft.com/office/officeart/2016/7/layout/RepeatingBendingProcessNew"/>
    <dgm:cxn modelId="{2FE0181D-4D4E-4D6B-8685-51E3D375E49F}" type="presParOf" srcId="{41F12B6F-12ED-4BE8-8623-70C32CD5BA56}" destId="{634047BF-5E78-447F-869F-63600D7AAD80}" srcOrd="16" destOrd="0" presId="urn:microsoft.com/office/officeart/2016/7/layout/RepeatingBendingProcessNew"/>
    <dgm:cxn modelId="{194D5DD7-287D-47E0-8342-3F502BE256B2}" type="presParOf" srcId="{41F12B6F-12ED-4BE8-8623-70C32CD5BA56}" destId="{2647F0BA-C34D-48C5-AF57-CB382EDA2E50}" srcOrd="17" destOrd="0" presId="urn:microsoft.com/office/officeart/2016/7/layout/RepeatingBendingProcessNew"/>
    <dgm:cxn modelId="{F2419A77-728D-45DF-966F-D12B64A8AAA8}" type="presParOf" srcId="{2647F0BA-C34D-48C5-AF57-CB382EDA2E50}" destId="{524FBA2C-EACA-488E-A322-3F10B218AD60}" srcOrd="0" destOrd="0" presId="urn:microsoft.com/office/officeart/2016/7/layout/RepeatingBendingProcessNew"/>
    <dgm:cxn modelId="{E53D1914-9BE4-4AE7-80A5-6534AEAABA6B}" type="presParOf" srcId="{41F12B6F-12ED-4BE8-8623-70C32CD5BA56}" destId="{63F6EF72-A6A9-4E08-9488-F099B148D2CB}" srcOrd="18" destOrd="0" presId="urn:microsoft.com/office/officeart/2016/7/layout/RepeatingBendingProcessNew"/>
    <dgm:cxn modelId="{E8718CB3-7E3F-4B82-8B66-48C883DB0179}" type="presParOf" srcId="{41F12B6F-12ED-4BE8-8623-70C32CD5BA56}" destId="{F4B3DC6D-26EF-4661-AA81-AE81C89BF570}" srcOrd="19" destOrd="0" presId="urn:microsoft.com/office/officeart/2016/7/layout/RepeatingBendingProcessNew"/>
    <dgm:cxn modelId="{14A34C46-B2BB-48F0-AFAB-D8EEC806B223}" type="presParOf" srcId="{F4B3DC6D-26EF-4661-AA81-AE81C89BF570}" destId="{671A68F4-A8D3-4E9D-83EB-41919057D5EF}" srcOrd="0" destOrd="0" presId="urn:microsoft.com/office/officeart/2016/7/layout/RepeatingBendingProcessNew"/>
    <dgm:cxn modelId="{EF6962F6-8547-42B6-8A24-3C624B9BBED8}" type="presParOf" srcId="{41F12B6F-12ED-4BE8-8623-70C32CD5BA56}" destId="{8E5DF26B-2731-4E73-BF45-2380CDB64CA1}" srcOrd="20" destOrd="0" presId="urn:microsoft.com/office/officeart/2016/7/layout/RepeatingBendingProcessNew"/>
    <dgm:cxn modelId="{27D9472A-78BA-467D-932F-62BEE8283FFF}" type="presParOf" srcId="{41F12B6F-12ED-4BE8-8623-70C32CD5BA56}" destId="{341E5023-16E5-4612-8BDF-DBBF92C0F9B0}" srcOrd="21" destOrd="0" presId="urn:microsoft.com/office/officeart/2016/7/layout/RepeatingBendingProcessNew"/>
    <dgm:cxn modelId="{AE0DE258-4437-43AD-94BF-99DCC767DD89}" type="presParOf" srcId="{341E5023-16E5-4612-8BDF-DBBF92C0F9B0}" destId="{26E15A1F-E36D-4961-90F3-FB4D2F98BBA9}" srcOrd="0" destOrd="0" presId="urn:microsoft.com/office/officeart/2016/7/layout/RepeatingBendingProcessNew"/>
    <dgm:cxn modelId="{B0F79604-02AE-44A7-BC69-A49387175045}" type="presParOf" srcId="{41F12B6F-12ED-4BE8-8623-70C32CD5BA56}" destId="{BF4601A2-FF86-455D-AA74-016DE5070540}" srcOrd="22" destOrd="0" presId="urn:microsoft.com/office/officeart/2016/7/layout/RepeatingBendingProcessNew"/>
    <dgm:cxn modelId="{FB0372A3-4B2D-4AB4-BA24-2875530FE8F6}" type="presParOf" srcId="{41F12B6F-12ED-4BE8-8623-70C32CD5BA56}" destId="{F59B3B89-9684-455F-92EB-531097B010B7}" srcOrd="23" destOrd="0" presId="urn:microsoft.com/office/officeart/2016/7/layout/RepeatingBendingProcessNew"/>
    <dgm:cxn modelId="{35B3D402-291A-4898-91B2-39305BD4D092}" type="presParOf" srcId="{F59B3B89-9684-455F-92EB-531097B010B7}" destId="{FA15FE4D-05B2-43C7-907E-8E7F548CDEA3}" srcOrd="0" destOrd="0" presId="urn:microsoft.com/office/officeart/2016/7/layout/RepeatingBendingProcessNew"/>
    <dgm:cxn modelId="{44E4DB5B-036D-4CDE-85C7-C54C0867C1C4}" type="presParOf" srcId="{41F12B6F-12ED-4BE8-8623-70C32CD5BA56}" destId="{95E3F4A9-7585-4D45-9537-87FE3F160A01}" srcOrd="24" destOrd="0" presId="urn:microsoft.com/office/officeart/2016/7/layout/RepeatingBendingProcessNew"/>
    <dgm:cxn modelId="{4355540F-CC3F-4280-A07C-2BB3EF17A0B1}" type="presParOf" srcId="{41F12B6F-12ED-4BE8-8623-70C32CD5BA56}" destId="{406BD771-202A-4236-9B0C-02A5029C3BE0}" srcOrd="25" destOrd="0" presId="urn:microsoft.com/office/officeart/2016/7/layout/RepeatingBendingProcessNew"/>
    <dgm:cxn modelId="{B51A7BBE-6466-4C89-8446-9E520EE30531}" type="presParOf" srcId="{406BD771-202A-4236-9B0C-02A5029C3BE0}" destId="{CEE4B85C-2884-4898-AA75-3C68A31E6B6F}" srcOrd="0" destOrd="0" presId="urn:microsoft.com/office/officeart/2016/7/layout/RepeatingBendingProcessNew"/>
    <dgm:cxn modelId="{F91B2AAC-C5D6-45BC-963E-E7387ED2BA05}" type="presParOf" srcId="{41F12B6F-12ED-4BE8-8623-70C32CD5BA56}" destId="{D50348F2-56FE-472E-AA37-D0399733EFAA}" srcOrd="2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4201A0-DF8A-463B-9269-5BF4A6F7438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6F77F68-BBB3-4167-8AD7-6A97199A6D18}">
      <dgm:prSet/>
      <dgm:spPr/>
      <dgm:t>
        <a:bodyPr/>
        <a:lstStyle/>
        <a:p>
          <a:r>
            <a:rPr lang="en-US"/>
            <a:t>Login: </a:t>
          </a:r>
          <a:r>
            <a:rPr lang="en-US">
              <a:hlinkClick xmlns:r="http://schemas.openxmlformats.org/officeDocument/2006/relationships" r:id="rId1"/>
            </a:rPr>
            <a:t>https://docs.google.com/document/d/1ydhKK9c7EoJBaYY6F_Q0ELkXUpr4cVTU/edit</a:t>
          </a:r>
          <a:endParaRPr lang="en-US"/>
        </a:p>
      </dgm:t>
    </dgm:pt>
    <dgm:pt modelId="{773C0F8C-0FF2-4B92-847A-5B6F253A2CA8}" type="parTrans" cxnId="{1F8F52CC-9A60-4D30-9CFA-AC04852C26DA}">
      <dgm:prSet/>
      <dgm:spPr/>
      <dgm:t>
        <a:bodyPr/>
        <a:lstStyle/>
        <a:p>
          <a:endParaRPr lang="en-US"/>
        </a:p>
      </dgm:t>
    </dgm:pt>
    <dgm:pt modelId="{5ECC446A-D756-41CD-A73D-53783B168C93}" type="sibTrans" cxnId="{1F8F52CC-9A60-4D30-9CFA-AC04852C26DA}">
      <dgm:prSet/>
      <dgm:spPr/>
      <dgm:t>
        <a:bodyPr/>
        <a:lstStyle/>
        <a:p>
          <a:endParaRPr lang="en-US"/>
        </a:p>
      </dgm:t>
    </dgm:pt>
    <dgm:pt modelId="{0F8501B0-884B-483B-837C-F91B1BAB1F98}">
      <dgm:prSet/>
      <dgm:spPr/>
      <dgm:t>
        <a:bodyPr/>
        <a:lstStyle/>
        <a:p>
          <a:r>
            <a:rPr lang="en-US"/>
            <a:t>Reservation Summary and About Us: </a:t>
          </a:r>
          <a:r>
            <a:rPr lang="en-US">
              <a:hlinkClick xmlns:r="http://schemas.openxmlformats.org/officeDocument/2006/relationships" r:id="rId2"/>
            </a:rPr>
            <a:t>https://docs.google.com/document/d/1hida0stEGHUWeKMq0rt-UNujjLMumQ9j/edit</a:t>
          </a:r>
          <a:endParaRPr lang="en-US"/>
        </a:p>
      </dgm:t>
    </dgm:pt>
    <dgm:pt modelId="{E0337E22-3925-431D-8FD6-C78E59C00429}" type="parTrans" cxnId="{6A41BED6-E4AC-492B-9ABF-C4FC26125BEA}">
      <dgm:prSet/>
      <dgm:spPr/>
      <dgm:t>
        <a:bodyPr/>
        <a:lstStyle/>
        <a:p>
          <a:endParaRPr lang="en-US"/>
        </a:p>
      </dgm:t>
    </dgm:pt>
    <dgm:pt modelId="{6557C3B8-784C-4604-BAEF-44BE8DD896E3}" type="sibTrans" cxnId="{6A41BED6-E4AC-492B-9ABF-C4FC26125BEA}">
      <dgm:prSet/>
      <dgm:spPr/>
      <dgm:t>
        <a:bodyPr/>
        <a:lstStyle/>
        <a:p>
          <a:endParaRPr lang="en-US"/>
        </a:p>
      </dgm:t>
    </dgm:pt>
    <dgm:pt modelId="{096CC273-D49A-453C-A6CF-3F535D44A8D5}">
      <dgm:prSet/>
      <dgm:spPr/>
      <dgm:t>
        <a:bodyPr/>
        <a:lstStyle/>
        <a:p>
          <a:r>
            <a:rPr lang="en-US"/>
            <a:t>Contact Us and Look Up Reservation: </a:t>
          </a:r>
          <a:r>
            <a:rPr lang="en-US">
              <a:hlinkClick xmlns:r="http://schemas.openxmlformats.org/officeDocument/2006/relationships" r:id="rId3"/>
            </a:rPr>
            <a:t>https://docs.google.com/document/d/1eBTVS3uiQFu1t92QHeKdkoYyNVilSoPC/edit?usp=sharing&amp;ouid=104714144269725915606&amp;rtpof=true&amp;sd=true</a:t>
          </a:r>
          <a:endParaRPr lang="en-US"/>
        </a:p>
      </dgm:t>
    </dgm:pt>
    <dgm:pt modelId="{15397A65-961A-4F36-B965-06306F57A920}" type="parTrans" cxnId="{C6B2FEE0-551B-40D3-B569-51CC55056053}">
      <dgm:prSet/>
      <dgm:spPr/>
      <dgm:t>
        <a:bodyPr/>
        <a:lstStyle/>
        <a:p>
          <a:endParaRPr lang="en-US"/>
        </a:p>
      </dgm:t>
    </dgm:pt>
    <dgm:pt modelId="{DDB2E994-AF48-4A20-A019-8EE8E46D5845}" type="sibTrans" cxnId="{C6B2FEE0-551B-40D3-B569-51CC55056053}">
      <dgm:prSet/>
      <dgm:spPr/>
      <dgm:t>
        <a:bodyPr/>
        <a:lstStyle/>
        <a:p>
          <a:endParaRPr lang="en-US"/>
        </a:p>
      </dgm:t>
    </dgm:pt>
    <dgm:pt modelId="{773E6A3F-E78B-424C-B0BC-0BA3FEE18FCF}">
      <dgm:prSet/>
      <dgm:spPr/>
      <dgm:t>
        <a:bodyPr/>
        <a:lstStyle/>
        <a:p>
          <a:r>
            <a:rPr lang="en-US"/>
            <a:t>Booking a Room: </a:t>
          </a:r>
          <a:r>
            <a:rPr lang="en-US">
              <a:hlinkClick xmlns:r="http://schemas.openxmlformats.org/officeDocument/2006/relationships" r:id="rId4"/>
            </a:rPr>
            <a:t>https://docs.google.com/document/d/1Hl0CEZ5UcAwKVoMdwTmZzR93fU2NgIcO/edit?usp=sharing&amp;ouid=104714144269725915606&amp;rtpof=true&amp;sd=true</a:t>
          </a:r>
          <a:br>
            <a:rPr lang="en-US"/>
          </a:br>
          <a:endParaRPr lang="en-US"/>
        </a:p>
      </dgm:t>
    </dgm:pt>
    <dgm:pt modelId="{77CEB242-4C6F-4C56-A6B3-654DC1E93DA9}" type="parTrans" cxnId="{D771CDC6-E4D8-4B8A-8B46-D4A4A5ACBA0B}">
      <dgm:prSet/>
      <dgm:spPr/>
      <dgm:t>
        <a:bodyPr/>
        <a:lstStyle/>
        <a:p>
          <a:endParaRPr lang="en-US"/>
        </a:p>
      </dgm:t>
    </dgm:pt>
    <dgm:pt modelId="{1F711DAF-D590-415F-8592-1C8950E3882F}" type="sibTrans" cxnId="{D771CDC6-E4D8-4B8A-8B46-D4A4A5ACBA0B}">
      <dgm:prSet/>
      <dgm:spPr/>
      <dgm:t>
        <a:bodyPr/>
        <a:lstStyle/>
        <a:p>
          <a:endParaRPr lang="en-US"/>
        </a:p>
      </dgm:t>
    </dgm:pt>
    <dgm:pt modelId="{E4F1C0C0-87D9-4784-8735-FD8B1C55AE9C}" type="pres">
      <dgm:prSet presAssocID="{E34201A0-DF8A-463B-9269-5BF4A6F74385}" presName="root" presStyleCnt="0">
        <dgm:presLayoutVars>
          <dgm:dir/>
          <dgm:resizeHandles val="exact"/>
        </dgm:presLayoutVars>
      </dgm:prSet>
      <dgm:spPr/>
    </dgm:pt>
    <dgm:pt modelId="{606816C6-0289-492E-B136-13B20B265BAE}" type="pres">
      <dgm:prSet presAssocID="{E34201A0-DF8A-463B-9269-5BF4A6F74385}" presName="container" presStyleCnt="0">
        <dgm:presLayoutVars>
          <dgm:dir/>
          <dgm:resizeHandles val="exact"/>
        </dgm:presLayoutVars>
      </dgm:prSet>
      <dgm:spPr/>
    </dgm:pt>
    <dgm:pt modelId="{065A4CE6-3D8D-4844-892E-601D6AD55AD0}" type="pres">
      <dgm:prSet presAssocID="{86F77F68-BBB3-4167-8AD7-6A97199A6D18}" presName="compNode" presStyleCnt="0"/>
      <dgm:spPr/>
    </dgm:pt>
    <dgm:pt modelId="{E20D4253-0D4D-4F18-9B52-5CAA9CDABE6D}" type="pres">
      <dgm:prSet presAssocID="{86F77F68-BBB3-4167-8AD7-6A97199A6D18}" presName="iconBgRect" presStyleLbl="bgShp" presStyleIdx="0" presStyleCnt="4"/>
      <dgm:spPr/>
    </dgm:pt>
    <dgm:pt modelId="{FEB0A01F-42C1-4F75-87B6-A8D84922F3E1}" type="pres">
      <dgm:prSet presAssocID="{86F77F68-BBB3-4167-8AD7-6A97199A6D18}" presName="iconRect" presStyleLbl="node1" presStyleIdx="0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E4F8EC6-ECA7-4FE7-96A9-4E3A407812C9}" type="pres">
      <dgm:prSet presAssocID="{86F77F68-BBB3-4167-8AD7-6A97199A6D18}" presName="spaceRect" presStyleCnt="0"/>
      <dgm:spPr/>
    </dgm:pt>
    <dgm:pt modelId="{B6CD85F0-1F3C-40EE-8578-3726242319A8}" type="pres">
      <dgm:prSet presAssocID="{86F77F68-BBB3-4167-8AD7-6A97199A6D18}" presName="textRect" presStyleLbl="revTx" presStyleIdx="0" presStyleCnt="4">
        <dgm:presLayoutVars>
          <dgm:chMax val="1"/>
          <dgm:chPref val="1"/>
        </dgm:presLayoutVars>
      </dgm:prSet>
      <dgm:spPr/>
    </dgm:pt>
    <dgm:pt modelId="{E6789405-2132-4948-AEDD-D1F80EC80467}" type="pres">
      <dgm:prSet presAssocID="{5ECC446A-D756-41CD-A73D-53783B168C93}" presName="sibTrans" presStyleLbl="sibTrans2D1" presStyleIdx="0" presStyleCnt="0"/>
      <dgm:spPr/>
    </dgm:pt>
    <dgm:pt modelId="{857868E7-06C3-472C-A455-EAD2EB8762A3}" type="pres">
      <dgm:prSet presAssocID="{0F8501B0-884B-483B-837C-F91B1BAB1F98}" presName="compNode" presStyleCnt="0"/>
      <dgm:spPr/>
    </dgm:pt>
    <dgm:pt modelId="{A37ADF95-04A6-4168-9F6F-E5F4C7E66D56}" type="pres">
      <dgm:prSet presAssocID="{0F8501B0-884B-483B-837C-F91B1BAB1F98}" presName="iconBgRect" presStyleLbl="bgShp" presStyleIdx="1" presStyleCnt="4"/>
      <dgm:spPr/>
    </dgm:pt>
    <dgm:pt modelId="{3244B703-C603-4EC3-850B-9E0E66A124D2}" type="pres">
      <dgm:prSet presAssocID="{0F8501B0-884B-483B-837C-F91B1BAB1F98}" presName="iconRect" presStyleLbl="node1" presStyleIdx="1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3217BCD8-3F73-41D3-ADAE-602C75430A1E}" type="pres">
      <dgm:prSet presAssocID="{0F8501B0-884B-483B-837C-F91B1BAB1F98}" presName="spaceRect" presStyleCnt="0"/>
      <dgm:spPr/>
    </dgm:pt>
    <dgm:pt modelId="{33E5885B-AEE6-4CC5-8142-B8C6C82EAAEC}" type="pres">
      <dgm:prSet presAssocID="{0F8501B0-884B-483B-837C-F91B1BAB1F98}" presName="textRect" presStyleLbl="revTx" presStyleIdx="1" presStyleCnt="4">
        <dgm:presLayoutVars>
          <dgm:chMax val="1"/>
          <dgm:chPref val="1"/>
        </dgm:presLayoutVars>
      </dgm:prSet>
      <dgm:spPr/>
    </dgm:pt>
    <dgm:pt modelId="{AFEDE470-647E-41FA-80BF-03D31FE38E33}" type="pres">
      <dgm:prSet presAssocID="{6557C3B8-784C-4604-BAEF-44BE8DD896E3}" presName="sibTrans" presStyleLbl="sibTrans2D1" presStyleIdx="0" presStyleCnt="0"/>
      <dgm:spPr/>
    </dgm:pt>
    <dgm:pt modelId="{8C791FC1-0366-4E98-A6C8-FCE9387D5699}" type="pres">
      <dgm:prSet presAssocID="{096CC273-D49A-453C-A6CF-3F535D44A8D5}" presName="compNode" presStyleCnt="0"/>
      <dgm:spPr/>
    </dgm:pt>
    <dgm:pt modelId="{21C13027-0B6E-4502-9A46-FDA2575E0709}" type="pres">
      <dgm:prSet presAssocID="{096CC273-D49A-453C-A6CF-3F535D44A8D5}" presName="iconBgRect" presStyleLbl="bgShp" presStyleIdx="2" presStyleCnt="4"/>
      <dgm:spPr/>
    </dgm:pt>
    <dgm:pt modelId="{D06E0442-65CA-4ADE-BC2E-61E84F14ABD2}" type="pres">
      <dgm:prSet presAssocID="{096CC273-D49A-453C-A6CF-3F535D44A8D5}" presName="iconRect" presStyleLbl="node1" presStyleIdx="2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4CCE7AC1-64F1-4E4A-874C-20A0FF6F9F85}" type="pres">
      <dgm:prSet presAssocID="{096CC273-D49A-453C-A6CF-3F535D44A8D5}" presName="spaceRect" presStyleCnt="0"/>
      <dgm:spPr/>
    </dgm:pt>
    <dgm:pt modelId="{9E9403BD-C953-42B7-BBC6-165A5B71D804}" type="pres">
      <dgm:prSet presAssocID="{096CC273-D49A-453C-A6CF-3F535D44A8D5}" presName="textRect" presStyleLbl="revTx" presStyleIdx="2" presStyleCnt="4">
        <dgm:presLayoutVars>
          <dgm:chMax val="1"/>
          <dgm:chPref val="1"/>
        </dgm:presLayoutVars>
      </dgm:prSet>
      <dgm:spPr/>
    </dgm:pt>
    <dgm:pt modelId="{79B7E661-16B2-44B9-A6FB-5FFFEA9E0152}" type="pres">
      <dgm:prSet presAssocID="{DDB2E994-AF48-4A20-A019-8EE8E46D5845}" presName="sibTrans" presStyleLbl="sibTrans2D1" presStyleIdx="0" presStyleCnt="0"/>
      <dgm:spPr/>
    </dgm:pt>
    <dgm:pt modelId="{CFBAF9A6-B9DA-461B-B655-F379F87D3EA1}" type="pres">
      <dgm:prSet presAssocID="{773E6A3F-E78B-424C-B0BC-0BA3FEE18FCF}" presName="compNode" presStyleCnt="0"/>
      <dgm:spPr/>
    </dgm:pt>
    <dgm:pt modelId="{73A2F897-5D8A-4943-8904-52BF46218770}" type="pres">
      <dgm:prSet presAssocID="{773E6A3F-E78B-424C-B0BC-0BA3FEE18FCF}" presName="iconBgRect" presStyleLbl="bgShp" presStyleIdx="3" presStyleCnt="4"/>
      <dgm:spPr/>
    </dgm:pt>
    <dgm:pt modelId="{196F45A1-2DD1-4A79-8AF0-B4D41498D602}" type="pres">
      <dgm:prSet presAssocID="{773E6A3F-E78B-424C-B0BC-0BA3FEE18FCF}" presName="iconRect" presStyleLbl="node1" presStyleIdx="3" presStyleCnt="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72192F83-46E9-4B01-B3AD-7BAA6B661AC9}" type="pres">
      <dgm:prSet presAssocID="{773E6A3F-E78B-424C-B0BC-0BA3FEE18FCF}" presName="spaceRect" presStyleCnt="0"/>
      <dgm:spPr/>
    </dgm:pt>
    <dgm:pt modelId="{7DCA465D-D688-4516-B748-1D75EFDD5259}" type="pres">
      <dgm:prSet presAssocID="{773E6A3F-E78B-424C-B0BC-0BA3FEE18F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46AD719-CE1C-4771-84A9-0527E77DF310}" type="presOf" srcId="{E34201A0-DF8A-463B-9269-5BF4A6F74385}" destId="{E4F1C0C0-87D9-4784-8735-FD8B1C55AE9C}" srcOrd="0" destOrd="0" presId="urn:microsoft.com/office/officeart/2018/2/layout/IconCircleList"/>
    <dgm:cxn modelId="{EE1A0F2B-FF97-4884-B265-D808097D72CC}" type="presOf" srcId="{096CC273-D49A-453C-A6CF-3F535D44A8D5}" destId="{9E9403BD-C953-42B7-BBC6-165A5B71D804}" srcOrd="0" destOrd="0" presId="urn:microsoft.com/office/officeart/2018/2/layout/IconCircleList"/>
    <dgm:cxn modelId="{AD2057AC-7996-4147-A15E-7039E7C6ABE0}" type="presOf" srcId="{773E6A3F-E78B-424C-B0BC-0BA3FEE18FCF}" destId="{7DCA465D-D688-4516-B748-1D75EFDD5259}" srcOrd="0" destOrd="0" presId="urn:microsoft.com/office/officeart/2018/2/layout/IconCircleList"/>
    <dgm:cxn modelId="{2693D3AC-BE84-4052-B713-055E761DB660}" type="presOf" srcId="{0F8501B0-884B-483B-837C-F91B1BAB1F98}" destId="{33E5885B-AEE6-4CC5-8142-B8C6C82EAAEC}" srcOrd="0" destOrd="0" presId="urn:microsoft.com/office/officeart/2018/2/layout/IconCircleList"/>
    <dgm:cxn modelId="{D771CDC6-E4D8-4B8A-8B46-D4A4A5ACBA0B}" srcId="{E34201A0-DF8A-463B-9269-5BF4A6F74385}" destId="{773E6A3F-E78B-424C-B0BC-0BA3FEE18FCF}" srcOrd="3" destOrd="0" parTransId="{77CEB242-4C6F-4C56-A6B3-654DC1E93DA9}" sibTransId="{1F711DAF-D590-415F-8592-1C8950E3882F}"/>
    <dgm:cxn modelId="{1F8F52CC-9A60-4D30-9CFA-AC04852C26DA}" srcId="{E34201A0-DF8A-463B-9269-5BF4A6F74385}" destId="{86F77F68-BBB3-4167-8AD7-6A97199A6D18}" srcOrd="0" destOrd="0" parTransId="{773C0F8C-0FF2-4B92-847A-5B6F253A2CA8}" sibTransId="{5ECC446A-D756-41CD-A73D-53783B168C93}"/>
    <dgm:cxn modelId="{6A41BED6-E4AC-492B-9ABF-C4FC26125BEA}" srcId="{E34201A0-DF8A-463B-9269-5BF4A6F74385}" destId="{0F8501B0-884B-483B-837C-F91B1BAB1F98}" srcOrd="1" destOrd="0" parTransId="{E0337E22-3925-431D-8FD6-C78E59C00429}" sibTransId="{6557C3B8-784C-4604-BAEF-44BE8DD896E3}"/>
    <dgm:cxn modelId="{C6B2FEE0-551B-40D3-B569-51CC55056053}" srcId="{E34201A0-DF8A-463B-9269-5BF4A6F74385}" destId="{096CC273-D49A-453C-A6CF-3F535D44A8D5}" srcOrd="2" destOrd="0" parTransId="{15397A65-961A-4F36-B965-06306F57A920}" sibTransId="{DDB2E994-AF48-4A20-A019-8EE8E46D5845}"/>
    <dgm:cxn modelId="{5DC930EA-48B1-49B4-91A4-F4A56A661F7D}" type="presOf" srcId="{6557C3B8-784C-4604-BAEF-44BE8DD896E3}" destId="{AFEDE470-647E-41FA-80BF-03D31FE38E33}" srcOrd="0" destOrd="0" presId="urn:microsoft.com/office/officeart/2018/2/layout/IconCircleList"/>
    <dgm:cxn modelId="{A37BDDF7-2854-4245-9BD2-FD547E7EEBC8}" type="presOf" srcId="{DDB2E994-AF48-4A20-A019-8EE8E46D5845}" destId="{79B7E661-16B2-44B9-A6FB-5FFFEA9E0152}" srcOrd="0" destOrd="0" presId="urn:microsoft.com/office/officeart/2018/2/layout/IconCircleList"/>
    <dgm:cxn modelId="{901E30F9-1154-4E08-8970-90D31EECEC6B}" type="presOf" srcId="{5ECC446A-D756-41CD-A73D-53783B168C93}" destId="{E6789405-2132-4948-AEDD-D1F80EC80467}" srcOrd="0" destOrd="0" presId="urn:microsoft.com/office/officeart/2018/2/layout/IconCircleList"/>
    <dgm:cxn modelId="{09D8FDFD-31C4-448B-9F93-1D6DB9DAED1D}" type="presOf" srcId="{86F77F68-BBB3-4167-8AD7-6A97199A6D18}" destId="{B6CD85F0-1F3C-40EE-8578-3726242319A8}" srcOrd="0" destOrd="0" presId="urn:microsoft.com/office/officeart/2018/2/layout/IconCircleList"/>
    <dgm:cxn modelId="{DB325C52-AF66-4A41-814C-AF716C0CDAAF}" type="presParOf" srcId="{E4F1C0C0-87D9-4784-8735-FD8B1C55AE9C}" destId="{606816C6-0289-492E-B136-13B20B265BAE}" srcOrd="0" destOrd="0" presId="urn:microsoft.com/office/officeart/2018/2/layout/IconCircleList"/>
    <dgm:cxn modelId="{8B26D6F9-1257-421C-836C-A1D1DC8098DF}" type="presParOf" srcId="{606816C6-0289-492E-B136-13B20B265BAE}" destId="{065A4CE6-3D8D-4844-892E-601D6AD55AD0}" srcOrd="0" destOrd="0" presId="urn:microsoft.com/office/officeart/2018/2/layout/IconCircleList"/>
    <dgm:cxn modelId="{92392F1A-CD7F-4C13-AE70-19D9798DD76E}" type="presParOf" srcId="{065A4CE6-3D8D-4844-892E-601D6AD55AD0}" destId="{E20D4253-0D4D-4F18-9B52-5CAA9CDABE6D}" srcOrd="0" destOrd="0" presId="urn:microsoft.com/office/officeart/2018/2/layout/IconCircleList"/>
    <dgm:cxn modelId="{FB4256DE-A21F-4573-99C3-62D464E010D5}" type="presParOf" srcId="{065A4CE6-3D8D-4844-892E-601D6AD55AD0}" destId="{FEB0A01F-42C1-4F75-87B6-A8D84922F3E1}" srcOrd="1" destOrd="0" presId="urn:microsoft.com/office/officeart/2018/2/layout/IconCircleList"/>
    <dgm:cxn modelId="{B5B9F009-4401-4B92-BDCD-C0E6060AA6A0}" type="presParOf" srcId="{065A4CE6-3D8D-4844-892E-601D6AD55AD0}" destId="{2E4F8EC6-ECA7-4FE7-96A9-4E3A407812C9}" srcOrd="2" destOrd="0" presId="urn:microsoft.com/office/officeart/2018/2/layout/IconCircleList"/>
    <dgm:cxn modelId="{4686D538-CE13-4DF0-8360-14DF1E12762B}" type="presParOf" srcId="{065A4CE6-3D8D-4844-892E-601D6AD55AD0}" destId="{B6CD85F0-1F3C-40EE-8578-3726242319A8}" srcOrd="3" destOrd="0" presId="urn:microsoft.com/office/officeart/2018/2/layout/IconCircleList"/>
    <dgm:cxn modelId="{9365C2D6-5D78-42C4-A5D6-EF7A83E82963}" type="presParOf" srcId="{606816C6-0289-492E-B136-13B20B265BAE}" destId="{E6789405-2132-4948-AEDD-D1F80EC80467}" srcOrd="1" destOrd="0" presId="urn:microsoft.com/office/officeart/2018/2/layout/IconCircleList"/>
    <dgm:cxn modelId="{AFA0E60A-E09F-4FE0-AFAE-B71DF6D0F95E}" type="presParOf" srcId="{606816C6-0289-492E-B136-13B20B265BAE}" destId="{857868E7-06C3-472C-A455-EAD2EB8762A3}" srcOrd="2" destOrd="0" presId="urn:microsoft.com/office/officeart/2018/2/layout/IconCircleList"/>
    <dgm:cxn modelId="{473286CA-A49A-4EEF-8FE9-28D262FEDDFB}" type="presParOf" srcId="{857868E7-06C3-472C-A455-EAD2EB8762A3}" destId="{A37ADF95-04A6-4168-9F6F-E5F4C7E66D56}" srcOrd="0" destOrd="0" presId="urn:microsoft.com/office/officeart/2018/2/layout/IconCircleList"/>
    <dgm:cxn modelId="{8B15C1ED-7B9F-424A-9402-A344F5B2C6B7}" type="presParOf" srcId="{857868E7-06C3-472C-A455-EAD2EB8762A3}" destId="{3244B703-C603-4EC3-850B-9E0E66A124D2}" srcOrd="1" destOrd="0" presId="urn:microsoft.com/office/officeart/2018/2/layout/IconCircleList"/>
    <dgm:cxn modelId="{37378913-B989-4D69-92CE-B3C396E2B18D}" type="presParOf" srcId="{857868E7-06C3-472C-A455-EAD2EB8762A3}" destId="{3217BCD8-3F73-41D3-ADAE-602C75430A1E}" srcOrd="2" destOrd="0" presId="urn:microsoft.com/office/officeart/2018/2/layout/IconCircleList"/>
    <dgm:cxn modelId="{7088BE92-C446-4FDE-B06C-84499675A159}" type="presParOf" srcId="{857868E7-06C3-472C-A455-EAD2EB8762A3}" destId="{33E5885B-AEE6-4CC5-8142-B8C6C82EAAEC}" srcOrd="3" destOrd="0" presId="urn:microsoft.com/office/officeart/2018/2/layout/IconCircleList"/>
    <dgm:cxn modelId="{5D8FEC29-6D25-4A16-BF39-779B92C0859E}" type="presParOf" srcId="{606816C6-0289-492E-B136-13B20B265BAE}" destId="{AFEDE470-647E-41FA-80BF-03D31FE38E33}" srcOrd="3" destOrd="0" presId="urn:microsoft.com/office/officeart/2018/2/layout/IconCircleList"/>
    <dgm:cxn modelId="{686FD0F6-54B5-476B-9ED4-93662F0CF526}" type="presParOf" srcId="{606816C6-0289-492E-B136-13B20B265BAE}" destId="{8C791FC1-0366-4E98-A6C8-FCE9387D5699}" srcOrd="4" destOrd="0" presId="urn:microsoft.com/office/officeart/2018/2/layout/IconCircleList"/>
    <dgm:cxn modelId="{F37FF642-85AE-4B4C-9750-AAE9BA3669B7}" type="presParOf" srcId="{8C791FC1-0366-4E98-A6C8-FCE9387D5699}" destId="{21C13027-0B6E-4502-9A46-FDA2575E0709}" srcOrd="0" destOrd="0" presId="urn:microsoft.com/office/officeart/2018/2/layout/IconCircleList"/>
    <dgm:cxn modelId="{599634F0-7252-44A5-B2A5-3F306FC0364B}" type="presParOf" srcId="{8C791FC1-0366-4E98-A6C8-FCE9387D5699}" destId="{D06E0442-65CA-4ADE-BC2E-61E84F14ABD2}" srcOrd="1" destOrd="0" presId="urn:microsoft.com/office/officeart/2018/2/layout/IconCircleList"/>
    <dgm:cxn modelId="{E8489CF5-9FEA-4D40-ACC4-1B148751D63F}" type="presParOf" srcId="{8C791FC1-0366-4E98-A6C8-FCE9387D5699}" destId="{4CCE7AC1-64F1-4E4A-874C-20A0FF6F9F85}" srcOrd="2" destOrd="0" presId="urn:microsoft.com/office/officeart/2018/2/layout/IconCircleList"/>
    <dgm:cxn modelId="{0106F82E-4923-4CDD-A418-926FE76E32AC}" type="presParOf" srcId="{8C791FC1-0366-4E98-A6C8-FCE9387D5699}" destId="{9E9403BD-C953-42B7-BBC6-165A5B71D804}" srcOrd="3" destOrd="0" presId="urn:microsoft.com/office/officeart/2018/2/layout/IconCircleList"/>
    <dgm:cxn modelId="{8E819F83-0AB7-4346-8BBA-5B7EEFCE7E3D}" type="presParOf" srcId="{606816C6-0289-492E-B136-13B20B265BAE}" destId="{79B7E661-16B2-44B9-A6FB-5FFFEA9E0152}" srcOrd="5" destOrd="0" presId="urn:microsoft.com/office/officeart/2018/2/layout/IconCircleList"/>
    <dgm:cxn modelId="{0C6AC69B-41F1-4B9C-A270-7718A61B9D6C}" type="presParOf" srcId="{606816C6-0289-492E-B136-13B20B265BAE}" destId="{CFBAF9A6-B9DA-461B-B655-F379F87D3EA1}" srcOrd="6" destOrd="0" presId="urn:microsoft.com/office/officeart/2018/2/layout/IconCircleList"/>
    <dgm:cxn modelId="{C25047D4-B52D-4415-A831-6E7D3399AE3C}" type="presParOf" srcId="{CFBAF9A6-B9DA-461B-B655-F379F87D3EA1}" destId="{73A2F897-5D8A-4943-8904-52BF46218770}" srcOrd="0" destOrd="0" presId="urn:microsoft.com/office/officeart/2018/2/layout/IconCircleList"/>
    <dgm:cxn modelId="{E1FDE0E5-DD8E-498E-88D7-94155FBAEAEF}" type="presParOf" srcId="{CFBAF9A6-B9DA-461B-B655-F379F87D3EA1}" destId="{196F45A1-2DD1-4A79-8AF0-B4D41498D602}" srcOrd="1" destOrd="0" presId="urn:microsoft.com/office/officeart/2018/2/layout/IconCircleList"/>
    <dgm:cxn modelId="{52562390-56EC-4BD9-8E57-016C10F2C7FB}" type="presParOf" srcId="{CFBAF9A6-B9DA-461B-B655-F379F87D3EA1}" destId="{72192F83-46E9-4B01-B3AD-7BAA6B661AC9}" srcOrd="2" destOrd="0" presId="urn:microsoft.com/office/officeart/2018/2/layout/IconCircleList"/>
    <dgm:cxn modelId="{15F8D260-7C0B-445D-AB07-48716528114A}" type="presParOf" srcId="{CFBAF9A6-B9DA-461B-B655-F379F87D3EA1}" destId="{7DCA465D-D688-4516-B748-1D75EFDD525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BDC9-58DC-47E0-A127-1B5A1AB0AA5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06FA1F-8FCF-4944-B3A6-3345EB6D7768}">
      <dgm:prSet/>
      <dgm:spPr/>
      <dgm:t>
        <a:bodyPr/>
        <a:lstStyle/>
        <a:p>
          <a:r>
            <a:rPr lang="en-US" b="0" i="0"/>
            <a:t>Room: Contains information on available rooms including room ID, type, and price.</a:t>
          </a:r>
          <a:endParaRPr lang="en-US"/>
        </a:p>
      </dgm:t>
    </dgm:pt>
    <dgm:pt modelId="{2CDA9C0B-3990-4F79-B1CD-1317C340BAB3}" type="parTrans" cxnId="{D89886B1-3886-4012-8C2F-D406AF1A5B69}">
      <dgm:prSet/>
      <dgm:spPr/>
      <dgm:t>
        <a:bodyPr/>
        <a:lstStyle/>
        <a:p>
          <a:endParaRPr lang="en-US"/>
        </a:p>
      </dgm:t>
    </dgm:pt>
    <dgm:pt modelId="{89046F70-9D66-467F-AE0B-C2BFF68E490B}" type="sibTrans" cxnId="{D89886B1-3886-4012-8C2F-D406AF1A5B69}">
      <dgm:prSet/>
      <dgm:spPr/>
      <dgm:t>
        <a:bodyPr/>
        <a:lstStyle/>
        <a:p>
          <a:endParaRPr lang="en-US"/>
        </a:p>
      </dgm:t>
    </dgm:pt>
    <dgm:pt modelId="{90CD10FD-425E-4E27-862B-A6219899B073}">
      <dgm:prSet/>
      <dgm:spPr/>
      <dgm:t>
        <a:bodyPr/>
        <a:lstStyle/>
        <a:p>
          <a:r>
            <a:rPr lang="en-US" b="0" i="0"/>
            <a:t>User: Represents users with attributes such as user ID, email, and personal details.</a:t>
          </a:r>
          <a:endParaRPr lang="en-US"/>
        </a:p>
      </dgm:t>
    </dgm:pt>
    <dgm:pt modelId="{A099741C-1B7A-49A1-902A-A7C3E4A1B327}" type="parTrans" cxnId="{E2AF332C-0246-4E3C-9D85-3EE5A3BFA2BA}">
      <dgm:prSet/>
      <dgm:spPr/>
      <dgm:t>
        <a:bodyPr/>
        <a:lstStyle/>
        <a:p>
          <a:endParaRPr lang="en-US"/>
        </a:p>
      </dgm:t>
    </dgm:pt>
    <dgm:pt modelId="{B18AAC8A-2459-42D4-99AC-3F9065BF20DA}" type="sibTrans" cxnId="{E2AF332C-0246-4E3C-9D85-3EE5A3BFA2BA}">
      <dgm:prSet/>
      <dgm:spPr/>
      <dgm:t>
        <a:bodyPr/>
        <a:lstStyle/>
        <a:p>
          <a:endParaRPr lang="en-US"/>
        </a:p>
      </dgm:t>
    </dgm:pt>
    <dgm:pt modelId="{166FD8C5-6C05-4E86-B4F6-B9A3159C27F2}">
      <dgm:prSet/>
      <dgm:spPr/>
      <dgm:t>
        <a:bodyPr/>
        <a:lstStyle/>
        <a:p>
          <a:r>
            <a:rPr lang="en-US" b="0" i="0"/>
            <a:t>Attraction: Lists attractions with details like attraction ID, name, description, and entry fee.</a:t>
          </a:r>
          <a:endParaRPr lang="en-US"/>
        </a:p>
      </dgm:t>
    </dgm:pt>
    <dgm:pt modelId="{6183EA33-1920-4D84-835E-915AD263F852}" type="parTrans" cxnId="{937AF972-A817-4B62-9F2A-6D6D9BAE1AE6}">
      <dgm:prSet/>
      <dgm:spPr/>
      <dgm:t>
        <a:bodyPr/>
        <a:lstStyle/>
        <a:p>
          <a:endParaRPr lang="en-US"/>
        </a:p>
      </dgm:t>
    </dgm:pt>
    <dgm:pt modelId="{9C894108-AF77-4CE2-A7EC-43F73B060F40}" type="sibTrans" cxnId="{937AF972-A817-4B62-9F2A-6D6D9BAE1AE6}">
      <dgm:prSet/>
      <dgm:spPr/>
      <dgm:t>
        <a:bodyPr/>
        <a:lstStyle/>
        <a:p>
          <a:endParaRPr lang="en-US"/>
        </a:p>
      </dgm:t>
    </dgm:pt>
    <dgm:pt modelId="{B390CCC4-3536-4333-AC75-DB24B6E18B8E}">
      <dgm:prSet/>
      <dgm:spPr/>
      <dgm:t>
        <a:bodyPr/>
        <a:lstStyle/>
        <a:p>
          <a:r>
            <a:rPr lang="en-US" b="0" i="0"/>
            <a:t>Reservation: Manages booking information linked to both Users and Rooms, including reservation dates and costs.</a:t>
          </a:r>
          <a:endParaRPr lang="en-US"/>
        </a:p>
      </dgm:t>
    </dgm:pt>
    <dgm:pt modelId="{F7CC985C-37D2-47D8-AE48-C78C8EACF819}" type="parTrans" cxnId="{36EA29CE-8DE5-4280-AC74-37B8A2C97EE4}">
      <dgm:prSet/>
      <dgm:spPr/>
      <dgm:t>
        <a:bodyPr/>
        <a:lstStyle/>
        <a:p>
          <a:endParaRPr lang="en-US"/>
        </a:p>
      </dgm:t>
    </dgm:pt>
    <dgm:pt modelId="{AFD3A302-5F82-485D-8A12-AB057487582B}" type="sibTrans" cxnId="{36EA29CE-8DE5-4280-AC74-37B8A2C97EE4}">
      <dgm:prSet/>
      <dgm:spPr/>
      <dgm:t>
        <a:bodyPr/>
        <a:lstStyle/>
        <a:p>
          <a:endParaRPr lang="en-US"/>
        </a:p>
      </dgm:t>
    </dgm:pt>
    <dgm:pt modelId="{7375AD07-976B-4DB9-BB76-EDA8AA3B4330}" type="pres">
      <dgm:prSet presAssocID="{8C54BDC9-58DC-47E0-A127-1B5A1AB0AA51}" presName="linear" presStyleCnt="0">
        <dgm:presLayoutVars>
          <dgm:animLvl val="lvl"/>
          <dgm:resizeHandles val="exact"/>
        </dgm:presLayoutVars>
      </dgm:prSet>
      <dgm:spPr/>
    </dgm:pt>
    <dgm:pt modelId="{E2BD74AF-51D5-4F00-BAC0-C990F3FFC15D}" type="pres">
      <dgm:prSet presAssocID="{6106FA1F-8FCF-4944-B3A6-3345EB6D776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925E656-0D17-4AC0-923B-965453E2A5BF}" type="pres">
      <dgm:prSet presAssocID="{89046F70-9D66-467F-AE0B-C2BFF68E490B}" presName="spacer" presStyleCnt="0"/>
      <dgm:spPr/>
    </dgm:pt>
    <dgm:pt modelId="{B3F49330-E9DD-497E-B82A-AD8C17837326}" type="pres">
      <dgm:prSet presAssocID="{90CD10FD-425E-4E27-862B-A6219899B07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DBF9C6-E105-4261-A42F-6724AF9D3AD2}" type="pres">
      <dgm:prSet presAssocID="{B18AAC8A-2459-42D4-99AC-3F9065BF20DA}" presName="spacer" presStyleCnt="0"/>
      <dgm:spPr/>
    </dgm:pt>
    <dgm:pt modelId="{E2A54020-5032-496A-A7A4-C556379620AB}" type="pres">
      <dgm:prSet presAssocID="{166FD8C5-6C05-4E86-B4F6-B9A3159C27F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209FDBD-808A-47F3-82F9-B2C559E75407}" type="pres">
      <dgm:prSet presAssocID="{9C894108-AF77-4CE2-A7EC-43F73B060F40}" presName="spacer" presStyleCnt="0"/>
      <dgm:spPr/>
    </dgm:pt>
    <dgm:pt modelId="{3507C944-C4E4-4475-B80D-E59F4C63FF0B}" type="pres">
      <dgm:prSet presAssocID="{B390CCC4-3536-4333-AC75-DB24B6E18B8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834800C-392E-4E1A-BDA7-0D4BF6BD151F}" type="presOf" srcId="{8C54BDC9-58DC-47E0-A127-1B5A1AB0AA51}" destId="{7375AD07-976B-4DB9-BB76-EDA8AA3B4330}" srcOrd="0" destOrd="0" presId="urn:microsoft.com/office/officeart/2005/8/layout/vList2"/>
    <dgm:cxn modelId="{E2AF332C-0246-4E3C-9D85-3EE5A3BFA2BA}" srcId="{8C54BDC9-58DC-47E0-A127-1B5A1AB0AA51}" destId="{90CD10FD-425E-4E27-862B-A6219899B073}" srcOrd="1" destOrd="0" parTransId="{A099741C-1B7A-49A1-902A-A7C3E4A1B327}" sibTransId="{B18AAC8A-2459-42D4-99AC-3F9065BF20DA}"/>
    <dgm:cxn modelId="{937AF972-A817-4B62-9F2A-6D6D9BAE1AE6}" srcId="{8C54BDC9-58DC-47E0-A127-1B5A1AB0AA51}" destId="{166FD8C5-6C05-4E86-B4F6-B9A3159C27F2}" srcOrd="2" destOrd="0" parTransId="{6183EA33-1920-4D84-835E-915AD263F852}" sibTransId="{9C894108-AF77-4CE2-A7EC-43F73B060F40}"/>
    <dgm:cxn modelId="{6B613C88-FD06-4766-BCB6-49294CE9AC19}" type="presOf" srcId="{90CD10FD-425E-4E27-862B-A6219899B073}" destId="{B3F49330-E9DD-497E-B82A-AD8C17837326}" srcOrd="0" destOrd="0" presId="urn:microsoft.com/office/officeart/2005/8/layout/vList2"/>
    <dgm:cxn modelId="{D89886B1-3886-4012-8C2F-D406AF1A5B69}" srcId="{8C54BDC9-58DC-47E0-A127-1B5A1AB0AA51}" destId="{6106FA1F-8FCF-4944-B3A6-3345EB6D7768}" srcOrd="0" destOrd="0" parTransId="{2CDA9C0B-3990-4F79-B1CD-1317C340BAB3}" sibTransId="{89046F70-9D66-467F-AE0B-C2BFF68E490B}"/>
    <dgm:cxn modelId="{CA719AC0-D8E0-42FC-AD7E-4DAACC53C7C6}" type="presOf" srcId="{B390CCC4-3536-4333-AC75-DB24B6E18B8E}" destId="{3507C944-C4E4-4475-B80D-E59F4C63FF0B}" srcOrd="0" destOrd="0" presId="urn:microsoft.com/office/officeart/2005/8/layout/vList2"/>
    <dgm:cxn modelId="{B59835C4-B049-412F-86C3-53EAE10A5FC3}" type="presOf" srcId="{166FD8C5-6C05-4E86-B4F6-B9A3159C27F2}" destId="{E2A54020-5032-496A-A7A4-C556379620AB}" srcOrd="0" destOrd="0" presId="urn:microsoft.com/office/officeart/2005/8/layout/vList2"/>
    <dgm:cxn modelId="{36EA29CE-8DE5-4280-AC74-37B8A2C97EE4}" srcId="{8C54BDC9-58DC-47E0-A127-1B5A1AB0AA51}" destId="{B390CCC4-3536-4333-AC75-DB24B6E18B8E}" srcOrd="3" destOrd="0" parTransId="{F7CC985C-37D2-47D8-AE48-C78C8EACF819}" sibTransId="{AFD3A302-5F82-485D-8A12-AB057487582B}"/>
    <dgm:cxn modelId="{8CA1ABFA-85E9-4C0E-B26C-3EE911F34E69}" type="presOf" srcId="{6106FA1F-8FCF-4944-B3A6-3345EB6D7768}" destId="{E2BD74AF-51D5-4F00-BAC0-C990F3FFC15D}" srcOrd="0" destOrd="0" presId="urn:microsoft.com/office/officeart/2005/8/layout/vList2"/>
    <dgm:cxn modelId="{9EA4E92C-43AD-4B76-88B5-C9234A272E1C}" type="presParOf" srcId="{7375AD07-976B-4DB9-BB76-EDA8AA3B4330}" destId="{E2BD74AF-51D5-4F00-BAC0-C990F3FFC15D}" srcOrd="0" destOrd="0" presId="urn:microsoft.com/office/officeart/2005/8/layout/vList2"/>
    <dgm:cxn modelId="{5747189B-8FE2-4A5E-A928-CD525F2E2D5D}" type="presParOf" srcId="{7375AD07-976B-4DB9-BB76-EDA8AA3B4330}" destId="{D925E656-0D17-4AC0-923B-965453E2A5BF}" srcOrd="1" destOrd="0" presId="urn:microsoft.com/office/officeart/2005/8/layout/vList2"/>
    <dgm:cxn modelId="{ED9C2689-514D-4F96-B04C-FCF640DBF864}" type="presParOf" srcId="{7375AD07-976B-4DB9-BB76-EDA8AA3B4330}" destId="{B3F49330-E9DD-497E-B82A-AD8C17837326}" srcOrd="2" destOrd="0" presId="urn:microsoft.com/office/officeart/2005/8/layout/vList2"/>
    <dgm:cxn modelId="{59B1951D-276F-4382-8B58-7A6D0AFBE803}" type="presParOf" srcId="{7375AD07-976B-4DB9-BB76-EDA8AA3B4330}" destId="{57DBF9C6-E105-4261-A42F-6724AF9D3AD2}" srcOrd="3" destOrd="0" presId="urn:microsoft.com/office/officeart/2005/8/layout/vList2"/>
    <dgm:cxn modelId="{0AC63C3F-9C7E-4045-8AEB-3C89809D3BEC}" type="presParOf" srcId="{7375AD07-976B-4DB9-BB76-EDA8AA3B4330}" destId="{E2A54020-5032-496A-A7A4-C556379620AB}" srcOrd="4" destOrd="0" presId="urn:microsoft.com/office/officeart/2005/8/layout/vList2"/>
    <dgm:cxn modelId="{90A2AFB9-9CCD-458E-9CCA-088388595C3A}" type="presParOf" srcId="{7375AD07-976B-4DB9-BB76-EDA8AA3B4330}" destId="{1209FDBD-808A-47F3-82F9-B2C559E75407}" srcOrd="5" destOrd="0" presId="urn:microsoft.com/office/officeart/2005/8/layout/vList2"/>
    <dgm:cxn modelId="{3B5C46C1-F0E6-4806-8055-0AD321BEFE69}" type="presParOf" srcId="{7375AD07-976B-4DB9-BB76-EDA8AA3B4330}" destId="{3507C944-C4E4-4475-B80D-E59F4C63FF0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3277A1-84AB-4BDB-95D8-C831B86EB4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E9BD97B1-9AA7-4EF7-932F-828A5189A906}">
      <dgm:prSet/>
      <dgm:spPr/>
      <dgm:t>
        <a:bodyPr/>
        <a:lstStyle/>
        <a:p>
          <a:r>
            <a:rPr lang="en-US"/>
            <a:t>Overview: </a:t>
          </a:r>
        </a:p>
      </dgm:t>
    </dgm:pt>
    <dgm:pt modelId="{81993DEB-4B53-4C2B-BF5C-6E24F8BB27B0}" type="parTrans" cxnId="{D5E6681A-B441-4695-AB37-0A9281936056}">
      <dgm:prSet/>
      <dgm:spPr/>
      <dgm:t>
        <a:bodyPr/>
        <a:lstStyle/>
        <a:p>
          <a:endParaRPr lang="en-US"/>
        </a:p>
      </dgm:t>
    </dgm:pt>
    <dgm:pt modelId="{3DA0FCD1-3B14-4352-A7E3-50F5BFDE3AD8}" type="sibTrans" cxnId="{D5E6681A-B441-4695-AB37-0A9281936056}">
      <dgm:prSet/>
      <dgm:spPr/>
      <dgm:t>
        <a:bodyPr/>
        <a:lstStyle/>
        <a:p>
          <a:endParaRPr lang="en-US"/>
        </a:p>
      </dgm:t>
    </dgm:pt>
    <dgm:pt modelId="{0F3A59CA-A324-4203-81C4-EBC4C2304BDE}">
      <dgm:prSet/>
      <dgm:spPr/>
      <dgm:t>
        <a:bodyPr/>
        <a:lstStyle/>
        <a:p>
          <a:r>
            <a:rPr lang="en-US"/>
            <a:t>The following slides outline a series of test cases designed to evaluate key functionalities of our application. </a:t>
          </a:r>
        </a:p>
      </dgm:t>
    </dgm:pt>
    <dgm:pt modelId="{3ABB61EA-929F-42EE-A5F2-5454465AF518}" type="parTrans" cxnId="{CDBE9A74-3C64-43E8-92A8-E2B169E520E5}">
      <dgm:prSet/>
      <dgm:spPr/>
      <dgm:t>
        <a:bodyPr/>
        <a:lstStyle/>
        <a:p>
          <a:endParaRPr lang="en-US"/>
        </a:p>
      </dgm:t>
    </dgm:pt>
    <dgm:pt modelId="{E0AA0C55-D1D1-4CA9-B061-C263F1FE01E8}" type="sibTrans" cxnId="{CDBE9A74-3C64-43E8-92A8-E2B169E520E5}">
      <dgm:prSet/>
      <dgm:spPr/>
      <dgm:t>
        <a:bodyPr/>
        <a:lstStyle/>
        <a:p>
          <a:endParaRPr lang="en-US"/>
        </a:p>
      </dgm:t>
    </dgm:pt>
    <dgm:pt modelId="{975DC633-731A-45F4-9415-41AAEAB09D1B}">
      <dgm:prSet/>
      <dgm:spPr/>
      <dgm:t>
        <a:bodyPr/>
        <a:lstStyle/>
        <a:p>
          <a:r>
            <a:rPr lang="en-US"/>
            <a:t>Each test case aims to ensure that the system meets specified requirements and performs as expected.</a:t>
          </a:r>
        </a:p>
      </dgm:t>
    </dgm:pt>
    <dgm:pt modelId="{498330E5-D93E-43BC-96E3-91A7B54C03AD}" type="parTrans" cxnId="{6F750AE9-CBD7-497E-8F09-C0A29D26D2C4}">
      <dgm:prSet/>
      <dgm:spPr/>
      <dgm:t>
        <a:bodyPr/>
        <a:lstStyle/>
        <a:p>
          <a:endParaRPr lang="en-US"/>
        </a:p>
      </dgm:t>
    </dgm:pt>
    <dgm:pt modelId="{3D2CE919-9A65-4E48-BA8D-1BFCD9DADFA5}" type="sibTrans" cxnId="{6F750AE9-CBD7-497E-8F09-C0A29D26D2C4}">
      <dgm:prSet/>
      <dgm:spPr/>
      <dgm:t>
        <a:bodyPr/>
        <a:lstStyle/>
        <a:p>
          <a:endParaRPr lang="en-US"/>
        </a:p>
      </dgm:t>
    </dgm:pt>
    <dgm:pt modelId="{815C0E82-D5B8-42FB-9CCD-DFE8391A1459}">
      <dgm:prSet/>
      <dgm:spPr/>
      <dgm:t>
        <a:bodyPr/>
        <a:lstStyle/>
        <a:p>
          <a:r>
            <a:rPr lang="en-US"/>
            <a:t>Objectives:</a:t>
          </a:r>
        </a:p>
      </dgm:t>
    </dgm:pt>
    <dgm:pt modelId="{07DB16CB-D561-4623-9D5E-E69E3CE6BE49}" type="parTrans" cxnId="{B5A445B0-06BC-4A4A-AB3D-35CB9A564B01}">
      <dgm:prSet/>
      <dgm:spPr/>
      <dgm:t>
        <a:bodyPr/>
        <a:lstStyle/>
        <a:p>
          <a:endParaRPr lang="en-US"/>
        </a:p>
      </dgm:t>
    </dgm:pt>
    <dgm:pt modelId="{B39033FD-0BD5-427E-8DD5-60DBC45C2A15}" type="sibTrans" cxnId="{B5A445B0-06BC-4A4A-AB3D-35CB9A564B01}">
      <dgm:prSet/>
      <dgm:spPr/>
      <dgm:t>
        <a:bodyPr/>
        <a:lstStyle/>
        <a:p>
          <a:endParaRPr lang="en-US"/>
        </a:p>
      </dgm:t>
    </dgm:pt>
    <dgm:pt modelId="{98A8F823-F6FF-4969-9EF3-EFA45FD6D2E5}">
      <dgm:prSet/>
      <dgm:spPr/>
      <dgm:t>
        <a:bodyPr/>
        <a:lstStyle/>
        <a:p>
          <a:r>
            <a:rPr lang="en-US"/>
            <a:t>Validate user interactions and ensure a seamless experience.</a:t>
          </a:r>
        </a:p>
      </dgm:t>
    </dgm:pt>
    <dgm:pt modelId="{6745D666-81F0-49AF-B208-5AE8367A948E}" type="parTrans" cxnId="{3A14E386-DFC4-4C9C-B0BD-60531D2BA68A}">
      <dgm:prSet/>
      <dgm:spPr/>
      <dgm:t>
        <a:bodyPr/>
        <a:lstStyle/>
        <a:p>
          <a:endParaRPr lang="en-US"/>
        </a:p>
      </dgm:t>
    </dgm:pt>
    <dgm:pt modelId="{247B463E-D24A-4FFD-A125-A7BBB320B991}" type="sibTrans" cxnId="{3A14E386-DFC4-4C9C-B0BD-60531D2BA68A}">
      <dgm:prSet/>
      <dgm:spPr/>
      <dgm:t>
        <a:bodyPr/>
        <a:lstStyle/>
        <a:p>
          <a:endParaRPr lang="en-US"/>
        </a:p>
      </dgm:t>
    </dgm:pt>
    <dgm:pt modelId="{0A9C651C-6675-4D05-A15C-7E3379207B64}">
      <dgm:prSet/>
      <dgm:spPr/>
      <dgm:t>
        <a:bodyPr/>
        <a:lstStyle/>
        <a:p>
          <a:r>
            <a:rPr lang="en-US"/>
            <a:t>Confirm proper functionality and responsiveness across various components of the application.</a:t>
          </a:r>
        </a:p>
      </dgm:t>
    </dgm:pt>
    <dgm:pt modelId="{3590E51B-E9C0-45B5-8EEC-7D23A7864691}" type="parTrans" cxnId="{AD81B941-7DF0-4E43-9199-D431348BCD45}">
      <dgm:prSet/>
      <dgm:spPr/>
      <dgm:t>
        <a:bodyPr/>
        <a:lstStyle/>
        <a:p>
          <a:endParaRPr lang="en-US"/>
        </a:p>
      </dgm:t>
    </dgm:pt>
    <dgm:pt modelId="{E6C7EF11-88F8-400B-9E21-DCFF904994FE}" type="sibTrans" cxnId="{AD81B941-7DF0-4E43-9199-D431348BCD45}">
      <dgm:prSet/>
      <dgm:spPr/>
      <dgm:t>
        <a:bodyPr/>
        <a:lstStyle/>
        <a:p>
          <a:endParaRPr lang="en-US"/>
        </a:p>
      </dgm:t>
    </dgm:pt>
    <dgm:pt modelId="{118AFDE8-D716-478F-A5D1-36841FFC58E6}">
      <dgm:prSet/>
      <dgm:spPr/>
      <dgm:t>
        <a:bodyPr/>
        <a:lstStyle/>
        <a:p>
          <a:r>
            <a:rPr lang="en-US"/>
            <a:t>Importance:</a:t>
          </a:r>
        </a:p>
      </dgm:t>
    </dgm:pt>
    <dgm:pt modelId="{8ED5AEA6-1738-40D7-ADBC-B856E644F5F7}" type="parTrans" cxnId="{F14707DA-B1B1-4E05-8A39-10AB9BA91AD5}">
      <dgm:prSet/>
      <dgm:spPr/>
      <dgm:t>
        <a:bodyPr/>
        <a:lstStyle/>
        <a:p>
          <a:endParaRPr lang="en-US"/>
        </a:p>
      </dgm:t>
    </dgm:pt>
    <dgm:pt modelId="{6F42F30B-3F76-46E1-B747-7BFDFCE55015}" type="sibTrans" cxnId="{F14707DA-B1B1-4E05-8A39-10AB9BA91AD5}">
      <dgm:prSet/>
      <dgm:spPr/>
      <dgm:t>
        <a:bodyPr/>
        <a:lstStyle/>
        <a:p>
          <a:endParaRPr lang="en-US"/>
        </a:p>
      </dgm:t>
    </dgm:pt>
    <dgm:pt modelId="{498BCF6C-C613-4EA3-A55A-657E4D5F13F8}">
      <dgm:prSet/>
      <dgm:spPr/>
      <dgm:t>
        <a:bodyPr/>
        <a:lstStyle/>
        <a:p>
          <a:r>
            <a:rPr lang="en-US"/>
            <a:t>Comprehensive testing is crucial for identifying bugs, ensuring reliability, and enhancing user satisfaction.</a:t>
          </a:r>
        </a:p>
      </dgm:t>
    </dgm:pt>
    <dgm:pt modelId="{FB8E7802-C707-4BFB-8EE6-90B37E903C0C}" type="parTrans" cxnId="{0DB6FEF1-0C51-40D6-88A7-BED8B905D6A9}">
      <dgm:prSet/>
      <dgm:spPr/>
      <dgm:t>
        <a:bodyPr/>
        <a:lstStyle/>
        <a:p>
          <a:endParaRPr lang="en-US"/>
        </a:p>
      </dgm:t>
    </dgm:pt>
    <dgm:pt modelId="{86AC5177-6BEE-47D4-842C-202C35F8E1A2}" type="sibTrans" cxnId="{0DB6FEF1-0C51-40D6-88A7-BED8B905D6A9}">
      <dgm:prSet/>
      <dgm:spPr/>
      <dgm:t>
        <a:bodyPr/>
        <a:lstStyle/>
        <a:p>
          <a:endParaRPr lang="en-US"/>
        </a:p>
      </dgm:t>
    </dgm:pt>
    <dgm:pt modelId="{97B4ADD2-3B12-425C-89C0-0B79369FAB3C}" type="pres">
      <dgm:prSet presAssocID="{803277A1-84AB-4BDB-95D8-C831B86EB413}" presName="root" presStyleCnt="0">
        <dgm:presLayoutVars>
          <dgm:dir/>
          <dgm:resizeHandles val="exact"/>
        </dgm:presLayoutVars>
      </dgm:prSet>
      <dgm:spPr/>
    </dgm:pt>
    <dgm:pt modelId="{438C464A-4B8C-4CE2-ACBA-26B768791EEF}" type="pres">
      <dgm:prSet presAssocID="{803277A1-84AB-4BDB-95D8-C831B86EB413}" presName="container" presStyleCnt="0">
        <dgm:presLayoutVars>
          <dgm:dir/>
          <dgm:resizeHandles val="exact"/>
        </dgm:presLayoutVars>
      </dgm:prSet>
      <dgm:spPr/>
    </dgm:pt>
    <dgm:pt modelId="{0540995D-D60B-4CE5-ADE2-DD18304C6047}" type="pres">
      <dgm:prSet presAssocID="{E9BD97B1-9AA7-4EF7-932F-828A5189A906}" presName="compNode" presStyleCnt="0"/>
      <dgm:spPr/>
    </dgm:pt>
    <dgm:pt modelId="{18E5207D-B212-463A-9D37-626E612F8520}" type="pres">
      <dgm:prSet presAssocID="{E9BD97B1-9AA7-4EF7-932F-828A5189A906}" presName="iconBgRect" presStyleLbl="bgShp" presStyleIdx="0" presStyleCnt="8"/>
      <dgm:spPr/>
    </dgm:pt>
    <dgm:pt modelId="{0140D48C-0108-4FC3-B1C8-E1BAE6EBB593}" type="pres">
      <dgm:prSet presAssocID="{E9BD97B1-9AA7-4EF7-932F-828A5189A906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5B9D1602-93CF-4E22-B4D2-6F907DC6E5BD}" type="pres">
      <dgm:prSet presAssocID="{E9BD97B1-9AA7-4EF7-932F-828A5189A906}" presName="spaceRect" presStyleCnt="0"/>
      <dgm:spPr/>
    </dgm:pt>
    <dgm:pt modelId="{A379BEBD-6802-401D-801F-4A0C602E3B5A}" type="pres">
      <dgm:prSet presAssocID="{E9BD97B1-9AA7-4EF7-932F-828A5189A906}" presName="textRect" presStyleLbl="revTx" presStyleIdx="0" presStyleCnt="8">
        <dgm:presLayoutVars>
          <dgm:chMax val="1"/>
          <dgm:chPref val="1"/>
        </dgm:presLayoutVars>
      </dgm:prSet>
      <dgm:spPr/>
    </dgm:pt>
    <dgm:pt modelId="{EE68488B-2777-4326-B9C8-3FB2F1022EC3}" type="pres">
      <dgm:prSet presAssocID="{3DA0FCD1-3B14-4352-A7E3-50F5BFDE3AD8}" presName="sibTrans" presStyleLbl="sibTrans2D1" presStyleIdx="0" presStyleCnt="0"/>
      <dgm:spPr/>
    </dgm:pt>
    <dgm:pt modelId="{D4A2A086-B90B-46E9-BC29-265332813DE8}" type="pres">
      <dgm:prSet presAssocID="{0F3A59CA-A324-4203-81C4-EBC4C2304BDE}" presName="compNode" presStyleCnt="0"/>
      <dgm:spPr/>
    </dgm:pt>
    <dgm:pt modelId="{F23A4C87-924C-4363-8E46-87B926D86889}" type="pres">
      <dgm:prSet presAssocID="{0F3A59CA-A324-4203-81C4-EBC4C2304BDE}" presName="iconBgRect" presStyleLbl="bgShp" presStyleIdx="1" presStyleCnt="8"/>
      <dgm:spPr/>
    </dgm:pt>
    <dgm:pt modelId="{AFF55213-5CB1-48C9-8B6A-EF79263F4704}" type="pres">
      <dgm:prSet presAssocID="{0F3A59CA-A324-4203-81C4-EBC4C2304BD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9C6C505-9395-4901-8253-687C9D22F41E}" type="pres">
      <dgm:prSet presAssocID="{0F3A59CA-A324-4203-81C4-EBC4C2304BDE}" presName="spaceRect" presStyleCnt="0"/>
      <dgm:spPr/>
    </dgm:pt>
    <dgm:pt modelId="{285C8D66-4713-4601-A411-B8E223FB35F0}" type="pres">
      <dgm:prSet presAssocID="{0F3A59CA-A324-4203-81C4-EBC4C2304BDE}" presName="textRect" presStyleLbl="revTx" presStyleIdx="1" presStyleCnt="8">
        <dgm:presLayoutVars>
          <dgm:chMax val="1"/>
          <dgm:chPref val="1"/>
        </dgm:presLayoutVars>
      </dgm:prSet>
      <dgm:spPr/>
    </dgm:pt>
    <dgm:pt modelId="{6AEB74FC-1AB0-4CDC-8F74-67855B396A55}" type="pres">
      <dgm:prSet presAssocID="{E0AA0C55-D1D1-4CA9-B061-C263F1FE01E8}" presName="sibTrans" presStyleLbl="sibTrans2D1" presStyleIdx="0" presStyleCnt="0"/>
      <dgm:spPr/>
    </dgm:pt>
    <dgm:pt modelId="{3BA23A97-EA48-4044-A819-7317161E1900}" type="pres">
      <dgm:prSet presAssocID="{975DC633-731A-45F4-9415-41AAEAB09D1B}" presName="compNode" presStyleCnt="0"/>
      <dgm:spPr/>
    </dgm:pt>
    <dgm:pt modelId="{D7B61C24-8FF5-47C2-A289-C1823A5FAFDD}" type="pres">
      <dgm:prSet presAssocID="{975DC633-731A-45F4-9415-41AAEAB09D1B}" presName="iconBgRect" presStyleLbl="bgShp" presStyleIdx="2" presStyleCnt="8"/>
      <dgm:spPr/>
    </dgm:pt>
    <dgm:pt modelId="{634867D0-7F49-4625-A8EE-A751E40E5FAA}" type="pres">
      <dgm:prSet presAssocID="{975DC633-731A-45F4-9415-41AAEAB09D1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7B59B2-A7E8-4BFA-940B-5D05B2114DDD}" type="pres">
      <dgm:prSet presAssocID="{975DC633-731A-45F4-9415-41AAEAB09D1B}" presName="spaceRect" presStyleCnt="0"/>
      <dgm:spPr/>
    </dgm:pt>
    <dgm:pt modelId="{20699FB8-F6C5-4200-B447-FC43F2218D49}" type="pres">
      <dgm:prSet presAssocID="{975DC633-731A-45F4-9415-41AAEAB09D1B}" presName="textRect" presStyleLbl="revTx" presStyleIdx="2" presStyleCnt="8">
        <dgm:presLayoutVars>
          <dgm:chMax val="1"/>
          <dgm:chPref val="1"/>
        </dgm:presLayoutVars>
      </dgm:prSet>
      <dgm:spPr/>
    </dgm:pt>
    <dgm:pt modelId="{51EE7192-7FC7-44C4-8D5C-C64877D37E66}" type="pres">
      <dgm:prSet presAssocID="{3D2CE919-9A65-4E48-BA8D-1BFCD9DADFA5}" presName="sibTrans" presStyleLbl="sibTrans2D1" presStyleIdx="0" presStyleCnt="0"/>
      <dgm:spPr/>
    </dgm:pt>
    <dgm:pt modelId="{9CDF8FBD-BA2C-4B41-A9A3-FC2CA7FD6F5E}" type="pres">
      <dgm:prSet presAssocID="{815C0E82-D5B8-42FB-9CCD-DFE8391A1459}" presName="compNode" presStyleCnt="0"/>
      <dgm:spPr/>
    </dgm:pt>
    <dgm:pt modelId="{65C57872-A7A9-415D-A452-F11D1FBDC8E0}" type="pres">
      <dgm:prSet presAssocID="{815C0E82-D5B8-42FB-9CCD-DFE8391A1459}" presName="iconBgRect" presStyleLbl="bgShp" presStyleIdx="3" presStyleCnt="8"/>
      <dgm:spPr/>
    </dgm:pt>
    <dgm:pt modelId="{0AC8C50A-6451-43A7-BA76-8D853F954842}" type="pres">
      <dgm:prSet presAssocID="{815C0E82-D5B8-42FB-9CCD-DFE8391A145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A8A8FE8-82CA-40C1-BADD-9025257EC08C}" type="pres">
      <dgm:prSet presAssocID="{815C0E82-D5B8-42FB-9CCD-DFE8391A1459}" presName="spaceRect" presStyleCnt="0"/>
      <dgm:spPr/>
    </dgm:pt>
    <dgm:pt modelId="{CC12D1BE-FDDB-44D0-BECE-A35B9CAC71AE}" type="pres">
      <dgm:prSet presAssocID="{815C0E82-D5B8-42FB-9CCD-DFE8391A1459}" presName="textRect" presStyleLbl="revTx" presStyleIdx="3" presStyleCnt="8">
        <dgm:presLayoutVars>
          <dgm:chMax val="1"/>
          <dgm:chPref val="1"/>
        </dgm:presLayoutVars>
      </dgm:prSet>
      <dgm:spPr/>
    </dgm:pt>
    <dgm:pt modelId="{E019F2B8-4B65-4BBC-8CE8-85D468E12DFE}" type="pres">
      <dgm:prSet presAssocID="{B39033FD-0BD5-427E-8DD5-60DBC45C2A15}" presName="sibTrans" presStyleLbl="sibTrans2D1" presStyleIdx="0" presStyleCnt="0"/>
      <dgm:spPr/>
    </dgm:pt>
    <dgm:pt modelId="{B4A90EAC-D120-4711-89BB-F191F90EE9AD}" type="pres">
      <dgm:prSet presAssocID="{98A8F823-F6FF-4969-9EF3-EFA45FD6D2E5}" presName="compNode" presStyleCnt="0"/>
      <dgm:spPr/>
    </dgm:pt>
    <dgm:pt modelId="{96A7289A-BE70-4967-8BB6-917932A5F3E6}" type="pres">
      <dgm:prSet presAssocID="{98A8F823-F6FF-4969-9EF3-EFA45FD6D2E5}" presName="iconBgRect" presStyleLbl="bgShp" presStyleIdx="4" presStyleCnt="8"/>
      <dgm:spPr/>
    </dgm:pt>
    <dgm:pt modelId="{EEC1E663-C42E-461D-9CAC-FCD69101B0C7}" type="pres">
      <dgm:prSet presAssocID="{98A8F823-F6FF-4969-9EF3-EFA45FD6D2E5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2109DAD-60D7-4159-B863-CF7A9A0077D3}" type="pres">
      <dgm:prSet presAssocID="{98A8F823-F6FF-4969-9EF3-EFA45FD6D2E5}" presName="spaceRect" presStyleCnt="0"/>
      <dgm:spPr/>
    </dgm:pt>
    <dgm:pt modelId="{E38D02AD-3051-4EE2-A5D8-3FC20B3B4427}" type="pres">
      <dgm:prSet presAssocID="{98A8F823-F6FF-4969-9EF3-EFA45FD6D2E5}" presName="textRect" presStyleLbl="revTx" presStyleIdx="4" presStyleCnt="8">
        <dgm:presLayoutVars>
          <dgm:chMax val="1"/>
          <dgm:chPref val="1"/>
        </dgm:presLayoutVars>
      </dgm:prSet>
      <dgm:spPr/>
    </dgm:pt>
    <dgm:pt modelId="{A1B0DD4C-F833-459F-BF67-B63D5A791773}" type="pres">
      <dgm:prSet presAssocID="{247B463E-D24A-4FFD-A125-A7BBB320B991}" presName="sibTrans" presStyleLbl="sibTrans2D1" presStyleIdx="0" presStyleCnt="0"/>
      <dgm:spPr/>
    </dgm:pt>
    <dgm:pt modelId="{D7381D49-1A6D-46BF-A46C-BEE7D2E75876}" type="pres">
      <dgm:prSet presAssocID="{0A9C651C-6675-4D05-A15C-7E3379207B64}" presName="compNode" presStyleCnt="0"/>
      <dgm:spPr/>
    </dgm:pt>
    <dgm:pt modelId="{B7BCCE0B-D5AE-492B-B59D-2BD9B80853A6}" type="pres">
      <dgm:prSet presAssocID="{0A9C651C-6675-4D05-A15C-7E3379207B64}" presName="iconBgRect" presStyleLbl="bgShp" presStyleIdx="5" presStyleCnt="8"/>
      <dgm:spPr/>
    </dgm:pt>
    <dgm:pt modelId="{DCC67339-62E8-4E20-904B-0E81C59A4F13}" type="pres">
      <dgm:prSet presAssocID="{0A9C651C-6675-4D05-A15C-7E3379207B64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00AE0EB-0AE9-439C-B590-55CCB407D938}" type="pres">
      <dgm:prSet presAssocID="{0A9C651C-6675-4D05-A15C-7E3379207B64}" presName="spaceRect" presStyleCnt="0"/>
      <dgm:spPr/>
    </dgm:pt>
    <dgm:pt modelId="{DA8AE40C-FAD4-4268-800B-68737A4BC788}" type="pres">
      <dgm:prSet presAssocID="{0A9C651C-6675-4D05-A15C-7E3379207B64}" presName="textRect" presStyleLbl="revTx" presStyleIdx="5" presStyleCnt="8">
        <dgm:presLayoutVars>
          <dgm:chMax val="1"/>
          <dgm:chPref val="1"/>
        </dgm:presLayoutVars>
      </dgm:prSet>
      <dgm:spPr/>
    </dgm:pt>
    <dgm:pt modelId="{7D14518B-47A2-4243-8FA3-A529D67C9743}" type="pres">
      <dgm:prSet presAssocID="{E6C7EF11-88F8-400B-9E21-DCFF904994FE}" presName="sibTrans" presStyleLbl="sibTrans2D1" presStyleIdx="0" presStyleCnt="0"/>
      <dgm:spPr/>
    </dgm:pt>
    <dgm:pt modelId="{A16DA229-171B-4C5F-AE14-A99B41958D1D}" type="pres">
      <dgm:prSet presAssocID="{118AFDE8-D716-478F-A5D1-36841FFC58E6}" presName="compNode" presStyleCnt="0"/>
      <dgm:spPr/>
    </dgm:pt>
    <dgm:pt modelId="{03BB20CC-16B8-4D47-BD47-5A417B9B077A}" type="pres">
      <dgm:prSet presAssocID="{118AFDE8-D716-478F-A5D1-36841FFC58E6}" presName="iconBgRect" presStyleLbl="bgShp" presStyleIdx="6" presStyleCnt="8"/>
      <dgm:spPr/>
    </dgm:pt>
    <dgm:pt modelId="{24B64D80-0041-4771-8DED-C4E96F7D58E4}" type="pres">
      <dgm:prSet presAssocID="{118AFDE8-D716-478F-A5D1-36841FFC58E6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1332B874-A19A-4925-9BEA-47D1B5F60976}" type="pres">
      <dgm:prSet presAssocID="{118AFDE8-D716-478F-A5D1-36841FFC58E6}" presName="spaceRect" presStyleCnt="0"/>
      <dgm:spPr/>
    </dgm:pt>
    <dgm:pt modelId="{6512EEF8-9BB3-40BD-B53A-58BD4C228620}" type="pres">
      <dgm:prSet presAssocID="{118AFDE8-D716-478F-A5D1-36841FFC58E6}" presName="textRect" presStyleLbl="revTx" presStyleIdx="6" presStyleCnt="8">
        <dgm:presLayoutVars>
          <dgm:chMax val="1"/>
          <dgm:chPref val="1"/>
        </dgm:presLayoutVars>
      </dgm:prSet>
      <dgm:spPr/>
    </dgm:pt>
    <dgm:pt modelId="{892DA1FA-6AF5-4505-BB97-B4CE2C90827C}" type="pres">
      <dgm:prSet presAssocID="{6F42F30B-3F76-46E1-B747-7BFDFCE55015}" presName="sibTrans" presStyleLbl="sibTrans2D1" presStyleIdx="0" presStyleCnt="0"/>
      <dgm:spPr/>
    </dgm:pt>
    <dgm:pt modelId="{2E847ADA-DD6C-4647-B99B-0297B95E56C8}" type="pres">
      <dgm:prSet presAssocID="{498BCF6C-C613-4EA3-A55A-657E4D5F13F8}" presName="compNode" presStyleCnt="0"/>
      <dgm:spPr/>
    </dgm:pt>
    <dgm:pt modelId="{E5D6B6C1-D192-4402-837E-8847E1EA8641}" type="pres">
      <dgm:prSet presAssocID="{498BCF6C-C613-4EA3-A55A-657E4D5F13F8}" presName="iconBgRect" presStyleLbl="bgShp" presStyleIdx="7" presStyleCnt="8"/>
      <dgm:spPr/>
    </dgm:pt>
    <dgm:pt modelId="{0C9F3A14-2DF3-4E7B-BA1B-8E2E70D61F48}" type="pres">
      <dgm:prSet presAssocID="{498BCF6C-C613-4EA3-A55A-657E4D5F13F8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50203EE0-632F-45AA-9D7E-D6563B849FA8}" type="pres">
      <dgm:prSet presAssocID="{498BCF6C-C613-4EA3-A55A-657E4D5F13F8}" presName="spaceRect" presStyleCnt="0"/>
      <dgm:spPr/>
    </dgm:pt>
    <dgm:pt modelId="{0B4FE2FE-2921-4434-B1ED-5A022FCA770F}" type="pres">
      <dgm:prSet presAssocID="{498BCF6C-C613-4EA3-A55A-657E4D5F13F8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185CC001-B3E4-4075-B8A9-52F858F719BF}" type="presOf" srcId="{0F3A59CA-A324-4203-81C4-EBC4C2304BDE}" destId="{285C8D66-4713-4601-A411-B8E223FB35F0}" srcOrd="0" destOrd="0" presId="urn:microsoft.com/office/officeart/2018/2/layout/IconCircleList"/>
    <dgm:cxn modelId="{05B2A917-24D5-491B-9A68-AC4E03495E95}" type="presOf" srcId="{0A9C651C-6675-4D05-A15C-7E3379207B64}" destId="{DA8AE40C-FAD4-4268-800B-68737A4BC788}" srcOrd="0" destOrd="0" presId="urn:microsoft.com/office/officeart/2018/2/layout/IconCircleList"/>
    <dgm:cxn modelId="{D5E6681A-B441-4695-AB37-0A9281936056}" srcId="{803277A1-84AB-4BDB-95D8-C831B86EB413}" destId="{E9BD97B1-9AA7-4EF7-932F-828A5189A906}" srcOrd="0" destOrd="0" parTransId="{81993DEB-4B53-4C2B-BF5C-6E24F8BB27B0}" sibTransId="{3DA0FCD1-3B14-4352-A7E3-50F5BFDE3AD8}"/>
    <dgm:cxn modelId="{BE79A633-3DE9-4E86-A0B0-D63614A3EB60}" type="presOf" srcId="{E6C7EF11-88F8-400B-9E21-DCFF904994FE}" destId="{7D14518B-47A2-4243-8FA3-A529D67C9743}" srcOrd="0" destOrd="0" presId="urn:microsoft.com/office/officeart/2018/2/layout/IconCircleList"/>
    <dgm:cxn modelId="{21449736-EC0A-4353-A733-876138083FDE}" type="presOf" srcId="{803277A1-84AB-4BDB-95D8-C831B86EB413}" destId="{97B4ADD2-3B12-425C-89C0-0B79369FAB3C}" srcOrd="0" destOrd="0" presId="urn:microsoft.com/office/officeart/2018/2/layout/IconCircleList"/>
    <dgm:cxn modelId="{0765943C-2078-44F0-A828-A36E967F9929}" type="presOf" srcId="{815C0E82-D5B8-42FB-9CCD-DFE8391A1459}" destId="{CC12D1BE-FDDB-44D0-BECE-A35B9CAC71AE}" srcOrd="0" destOrd="0" presId="urn:microsoft.com/office/officeart/2018/2/layout/IconCircleList"/>
    <dgm:cxn modelId="{AD81B941-7DF0-4E43-9199-D431348BCD45}" srcId="{803277A1-84AB-4BDB-95D8-C831B86EB413}" destId="{0A9C651C-6675-4D05-A15C-7E3379207B64}" srcOrd="5" destOrd="0" parTransId="{3590E51B-E9C0-45B5-8EEC-7D23A7864691}" sibTransId="{E6C7EF11-88F8-400B-9E21-DCFF904994FE}"/>
    <dgm:cxn modelId="{C79AA367-B89F-44C8-B453-628C290F5B7F}" type="presOf" srcId="{247B463E-D24A-4FFD-A125-A7BBB320B991}" destId="{A1B0DD4C-F833-459F-BF67-B63D5A791773}" srcOrd="0" destOrd="0" presId="urn:microsoft.com/office/officeart/2018/2/layout/IconCircleList"/>
    <dgm:cxn modelId="{09A05371-923D-4859-B9D4-FC2255D6B2BA}" type="presOf" srcId="{118AFDE8-D716-478F-A5D1-36841FFC58E6}" destId="{6512EEF8-9BB3-40BD-B53A-58BD4C228620}" srcOrd="0" destOrd="0" presId="urn:microsoft.com/office/officeart/2018/2/layout/IconCircleList"/>
    <dgm:cxn modelId="{CDBE9A74-3C64-43E8-92A8-E2B169E520E5}" srcId="{803277A1-84AB-4BDB-95D8-C831B86EB413}" destId="{0F3A59CA-A324-4203-81C4-EBC4C2304BDE}" srcOrd="1" destOrd="0" parTransId="{3ABB61EA-929F-42EE-A5F2-5454465AF518}" sibTransId="{E0AA0C55-D1D1-4CA9-B061-C263F1FE01E8}"/>
    <dgm:cxn modelId="{6E1A2375-87C9-4242-A6B7-889A28C6635D}" type="presOf" srcId="{6F42F30B-3F76-46E1-B747-7BFDFCE55015}" destId="{892DA1FA-6AF5-4505-BB97-B4CE2C90827C}" srcOrd="0" destOrd="0" presId="urn:microsoft.com/office/officeart/2018/2/layout/IconCircleList"/>
    <dgm:cxn modelId="{B1711576-3520-4A2C-A112-C4C798A71B4F}" type="presOf" srcId="{E9BD97B1-9AA7-4EF7-932F-828A5189A906}" destId="{A379BEBD-6802-401D-801F-4A0C602E3B5A}" srcOrd="0" destOrd="0" presId="urn:microsoft.com/office/officeart/2018/2/layout/IconCircleList"/>
    <dgm:cxn modelId="{64056886-D5EE-462C-A3AD-346C0E48560F}" type="presOf" srcId="{B39033FD-0BD5-427E-8DD5-60DBC45C2A15}" destId="{E019F2B8-4B65-4BBC-8CE8-85D468E12DFE}" srcOrd="0" destOrd="0" presId="urn:microsoft.com/office/officeart/2018/2/layout/IconCircleList"/>
    <dgm:cxn modelId="{3A14E386-DFC4-4C9C-B0BD-60531D2BA68A}" srcId="{803277A1-84AB-4BDB-95D8-C831B86EB413}" destId="{98A8F823-F6FF-4969-9EF3-EFA45FD6D2E5}" srcOrd="4" destOrd="0" parTransId="{6745D666-81F0-49AF-B208-5AE8367A948E}" sibTransId="{247B463E-D24A-4FFD-A125-A7BBB320B991}"/>
    <dgm:cxn modelId="{C4B89189-2C9B-4EBD-AD49-67DEEB07A691}" type="presOf" srcId="{498BCF6C-C613-4EA3-A55A-657E4D5F13F8}" destId="{0B4FE2FE-2921-4434-B1ED-5A022FCA770F}" srcOrd="0" destOrd="0" presId="urn:microsoft.com/office/officeart/2018/2/layout/IconCircleList"/>
    <dgm:cxn modelId="{B5A445B0-06BC-4A4A-AB3D-35CB9A564B01}" srcId="{803277A1-84AB-4BDB-95D8-C831B86EB413}" destId="{815C0E82-D5B8-42FB-9CCD-DFE8391A1459}" srcOrd="3" destOrd="0" parTransId="{07DB16CB-D561-4623-9D5E-E69E3CE6BE49}" sibTransId="{B39033FD-0BD5-427E-8DD5-60DBC45C2A15}"/>
    <dgm:cxn modelId="{3AC2F5B7-F7A1-4A43-8185-22185CD41133}" type="presOf" srcId="{3DA0FCD1-3B14-4352-A7E3-50F5BFDE3AD8}" destId="{EE68488B-2777-4326-B9C8-3FB2F1022EC3}" srcOrd="0" destOrd="0" presId="urn:microsoft.com/office/officeart/2018/2/layout/IconCircleList"/>
    <dgm:cxn modelId="{CD84EBBB-2C1A-4D5E-ABFA-BD5864E780C6}" type="presOf" srcId="{3D2CE919-9A65-4E48-BA8D-1BFCD9DADFA5}" destId="{51EE7192-7FC7-44C4-8D5C-C64877D37E66}" srcOrd="0" destOrd="0" presId="urn:microsoft.com/office/officeart/2018/2/layout/IconCircleList"/>
    <dgm:cxn modelId="{7110A9CA-34E8-43BF-8405-D099DC6AFE37}" type="presOf" srcId="{E0AA0C55-D1D1-4CA9-B061-C263F1FE01E8}" destId="{6AEB74FC-1AB0-4CDC-8F74-67855B396A55}" srcOrd="0" destOrd="0" presId="urn:microsoft.com/office/officeart/2018/2/layout/IconCircleList"/>
    <dgm:cxn modelId="{F14707DA-B1B1-4E05-8A39-10AB9BA91AD5}" srcId="{803277A1-84AB-4BDB-95D8-C831B86EB413}" destId="{118AFDE8-D716-478F-A5D1-36841FFC58E6}" srcOrd="6" destOrd="0" parTransId="{8ED5AEA6-1738-40D7-ADBC-B856E644F5F7}" sibTransId="{6F42F30B-3F76-46E1-B747-7BFDFCE55015}"/>
    <dgm:cxn modelId="{6F750AE9-CBD7-497E-8F09-C0A29D26D2C4}" srcId="{803277A1-84AB-4BDB-95D8-C831B86EB413}" destId="{975DC633-731A-45F4-9415-41AAEAB09D1B}" srcOrd="2" destOrd="0" parTransId="{498330E5-D93E-43BC-96E3-91A7B54C03AD}" sibTransId="{3D2CE919-9A65-4E48-BA8D-1BFCD9DADFA5}"/>
    <dgm:cxn modelId="{CE42F3EE-5D4D-4A43-B196-C95670843038}" type="presOf" srcId="{975DC633-731A-45F4-9415-41AAEAB09D1B}" destId="{20699FB8-F6C5-4200-B447-FC43F2218D49}" srcOrd="0" destOrd="0" presId="urn:microsoft.com/office/officeart/2018/2/layout/IconCircleList"/>
    <dgm:cxn modelId="{0DB6FEF1-0C51-40D6-88A7-BED8B905D6A9}" srcId="{803277A1-84AB-4BDB-95D8-C831B86EB413}" destId="{498BCF6C-C613-4EA3-A55A-657E4D5F13F8}" srcOrd="7" destOrd="0" parTransId="{FB8E7802-C707-4BFB-8EE6-90B37E903C0C}" sibTransId="{86AC5177-6BEE-47D4-842C-202C35F8E1A2}"/>
    <dgm:cxn modelId="{6D2D06F6-1973-4E39-AA65-CC2ADF2CC167}" type="presOf" srcId="{98A8F823-F6FF-4969-9EF3-EFA45FD6D2E5}" destId="{E38D02AD-3051-4EE2-A5D8-3FC20B3B4427}" srcOrd="0" destOrd="0" presId="urn:microsoft.com/office/officeart/2018/2/layout/IconCircleList"/>
    <dgm:cxn modelId="{8EF8BA01-B82F-4FB8-82CF-3BF007FC124A}" type="presParOf" srcId="{97B4ADD2-3B12-425C-89C0-0B79369FAB3C}" destId="{438C464A-4B8C-4CE2-ACBA-26B768791EEF}" srcOrd="0" destOrd="0" presId="urn:microsoft.com/office/officeart/2018/2/layout/IconCircleList"/>
    <dgm:cxn modelId="{7CB333A1-C2BB-40F1-82E8-83D47EFE1DE9}" type="presParOf" srcId="{438C464A-4B8C-4CE2-ACBA-26B768791EEF}" destId="{0540995D-D60B-4CE5-ADE2-DD18304C6047}" srcOrd="0" destOrd="0" presId="urn:microsoft.com/office/officeart/2018/2/layout/IconCircleList"/>
    <dgm:cxn modelId="{5260A412-E57F-485F-9E3E-00BE0BE65761}" type="presParOf" srcId="{0540995D-D60B-4CE5-ADE2-DD18304C6047}" destId="{18E5207D-B212-463A-9D37-626E612F8520}" srcOrd="0" destOrd="0" presId="urn:microsoft.com/office/officeart/2018/2/layout/IconCircleList"/>
    <dgm:cxn modelId="{62E2099C-AEE4-41F2-9473-D31F1452F6F6}" type="presParOf" srcId="{0540995D-D60B-4CE5-ADE2-DD18304C6047}" destId="{0140D48C-0108-4FC3-B1C8-E1BAE6EBB593}" srcOrd="1" destOrd="0" presId="urn:microsoft.com/office/officeart/2018/2/layout/IconCircleList"/>
    <dgm:cxn modelId="{72591087-CAA0-40FB-BFC4-E9AF5F36FA0F}" type="presParOf" srcId="{0540995D-D60B-4CE5-ADE2-DD18304C6047}" destId="{5B9D1602-93CF-4E22-B4D2-6F907DC6E5BD}" srcOrd="2" destOrd="0" presId="urn:microsoft.com/office/officeart/2018/2/layout/IconCircleList"/>
    <dgm:cxn modelId="{43E8806E-6253-4E95-874F-26408E193E10}" type="presParOf" srcId="{0540995D-D60B-4CE5-ADE2-DD18304C6047}" destId="{A379BEBD-6802-401D-801F-4A0C602E3B5A}" srcOrd="3" destOrd="0" presId="urn:microsoft.com/office/officeart/2018/2/layout/IconCircleList"/>
    <dgm:cxn modelId="{01FB0F94-523E-496B-AADD-93D087135843}" type="presParOf" srcId="{438C464A-4B8C-4CE2-ACBA-26B768791EEF}" destId="{EE68488B-2777-4326-B9C8-3FB2F1022EC3}" srcOrd="1" destOrd="0" presId="urn:microsoft.com/office/officeart/2018/2/layout/IconCircleList"/>
    <dgm:cxn modelId="{9245D5AB-4B60-4C84-8336-3CFFCAE48FEB}" type="presParOf" srcId="{438C464A-4B8C-4CE2-ACBA-26B768791EEF}" destId="{D4A2A086-B90B-46E9-BC29-265332813DE8}" srcOrd="2" destOrd="0" presId="urn:microsoft.com/office/officeart/2018/2/layout/IconCircleList"/>
    <dgm:cxn modelId="{330C10F7-29C4-4124-8620-89EF0F789C9A}" type="presParOf" srcId="{D4A2A086-B90B-46E9-BC29-265332813DE8}" destId="{F23A4C87-924C-4363-8E46-87B926D86889}" srcOrd="0" destOrd="0" presId="urn:microsoft.com/office/officeart/2018/2/layout/IconCircleList"/>
    <dgm:cxn modelId="{29A3E65F-5A4F-4086-9EB4-4A5534B6FEEA}" type="presParOf" srcId="{D4A2A086-B90B-46E9-BC29-265332813DE8}" destId="{AFF55213-5CB1-48C9-8B6A-EF79263F4704}" srcOrd="1" destOrd="0" presId="urn:microsoft.com/office/officeart/2018/2/layout/IconCircleList"/>
    <dgm:cxn modelId="{BFF61F9B-7342-44BB-80AE-AF15A82384FF}" type="presParOf" srcId="{D4A2A086-B90B-46E9-BC29-265332813DE8}" destId="{29C6C505-9395-4901-8253-687C9D22F41E}" srcOrd="2" destOrd="0" presId="urn:microsoft.com/office/officeart/2018/2/layout/IconCircleList"/>
    <dgm:cxn modelId="{24E84F76-202D-43B6-A6BC-5363D353CD2E}" type="presParOf" srcId="{D4A2A086-B90B-46E9-BC29-265332813DE8}" destId="{285C8D66-4713-4601-A411-B8E223FB35F0}" srcOrd="3" destOrd="0" presId="urn:microsoft.com/office/officeart/2018/2/layout/IconCircleList"/>
    <dgm:cxn modelId="{3137E7B6-6466-4C70-A5F2-E715ADE9904A}" type="presParOf" srcId="{438C464A-4B8C-4CE2-ACBA-26B768791EEF}" destId="{6AEB74FC-1AB0-4CDC-8F74-67855B396A55}" srcOrd="3" destOrd="0" presId="urn:microsoft.com/office/officeart/2018/2/layout/IconCircleList"/>
    <dgm:cxn modelId="{CFD8C4C2-0474-455F-88E3-229FF3D82E62}" type="presParOf" srcId="{438C464A-4B8C-4CE2-ACBA-26B768791EEF}" destId="{3BA23A97-EA48-4044-A819-7317161E1900}" srcOrd="4" destOrd="0" presId="urn:microsoft.com/office/officeart/2018/2/layout/IconCircleList"/>
    <dgm:cxn modelId="{50D27ABB-D17F-4A15-A2F0-87433B060E8E}" type="presParOf" srcId="{3BA23A97-EA48-4044-A819-7317161E1900}" destId="{D7B61C24-8FF5-47C2-A289-C1823A5FAFDD}" srcOrd="0" destOrd="0" presId="urn:microsoft.com/office/officeart/2018/2/layout/IconCircleList"/>
    <dgm:cxn modelId="{E83679E3-B105-4D6B-8587-55D3317CB2CA}" type="presParOf" srcId="{3BA23A97-EA48-4044-A819-7317161E1900}" destId="{634867D0-7F49-4625-A8EE-A751E40E5FAA}" srcOrd="1" destOrd="0" presId="urn:microsoft.com/office/officeart/2018/2/layout/IconCircleList"/>
    <dgm:cxn modelId="{9C9DC6B9-B3AF-41AF-BDBE-BEA49F333921}" type="presParOf" srcId="{3BA23A97-EA48-4044-A819-7317161E1900}" destId="{8D7B59B2-A7E8-4BFA-940B-5D05B2114DDD}" srcOrd="2" destOrd="0" presId="urn:microsoft.com/office/officeart/2018/2/layout/IconCircleList"/>
    <dgm:cxn modelId="{A20D1950-13E7-4C0C-BAC9-A883EBFCC08C}" type="presParOf" srcId="{3BA23A97-EA48-4044-A819-7317161E1900}" destId="{20699FB8-F6C5-4200-B447-FC43F2218D49}" srcOrd="3" destOrd="0" presId="urn:microsoft.com/office/officeart/2018/2/layout/IconCircleList"/>
    <dgm:cxn modelId="{3D474A5A-2701-4E00-B15E-570A8B634315}" type="presParOf" srcId="{438C464A-4B8C-4CE2-ACBA-26B768791EEF}" destId="{51EE7192-7FC7-44C4-8D5C-C64877D37E66}" srcOrd="5" destOrd="0" presId="urn:microsoft.com/office/officeart/2018/2/layout/IconCircleList"/>
    <dgm:cxn modelId="{80FAC86A-B715-4CC4-B9D0-228D77729F2A}" type="presParOf" srcId="{438C464A-4B8C-4CE2-ACBA-26B768791EEF}" destId="{9CDF8FBD-BA2C-4B41-A9A3-FC2CA7FD6F5E}" srcOrd="6" destOrd="0" presId="urn:microsoft.com/office/officeart/2018/2/layout/IconCircleList"/>
    <dgm:cxn modelId="{10396B2B-1DCB-4B45-AC58-52FE3135E246}" type="presParOf" srcId="{9CDF8FBD-BA2C-4B41-A9A3-FC2CA7FD6F5E}" destId="{65C57872-A7A9-415D-A452-F11D1FBDC8E0}" srcOrd="0" destOrd="0" presId="urn:microsoft.com/office/officeart/2018/2/layout/IconCircleList"/>
    <dgm:cxn modelId="{315F8820-D61F-4C3B-BC3B-350880FC54C9}" type="presParOf" srcId="{9CDF8FBD-BA2C-4B41-A9A3-FC2CA7FD6F5E}" destId="{0AC8C50A-6451-43A7-BA76-8D853F954842}" srcOrd="1" destOrd="0" presId="urn:microsoft.com/office/officeart/2018/2/layout/IconCircleList"/>
    <dgm:cxn modelId="{5705A92C-9A95-4905-B4C8-4F56BBB0EF18}" type="presParOf" srcId="{9CDF8FBD-BA2C-4B41-A9A3-FC2CA7FD6F5E}" destId="{4A8A8FE8-82CA-40C1-BADD-9025257EC08C}" srcOrd="2" destOrd="0" presId="urn:microsoft.com/office/officeart/2018/2/layout/IconCircleList"/>
    <dgm:cxn modelId="{94CCEFBF-748B-4F4B-B2A7-3127C65F40C9}" type="presParOf" srcId="{9CDF8FBD-BA2C-4B41-A9A3-FC2CA7FD6F5E}" destId="{CC12D1BE-FDDB-44D0-BECE-A35B9CAC71AE}" srcOrd="3" destOrd="0" presId="urn:microsoft.com/office/officeart/2018/2/layout/IconCircleList"/>
    <dgm:cxn modelId="{590B259F-2404-4023-ABC4-C5C85D3A8BFA}" type="presParOf" srcId="{438C464A-4B8C-4CE2-ACBA-26B768791EEF}" destId="{E019F2B8-4B65-4BBC-8CE8-85D468E12DFE}" srcOrd="7" destOrd="0" presId="urn:microsoft.com/office/officeart/2018/2/layout/IconCircleList"/>
    <dgm:cxn modelId="{1573992D-CE01-4E9C-9805-32A146636508}" type="presParOf" srcId="{438C464A-4B8C-4CE2-ACBA-26B768791EEF}" destId="{B4A90EAC-D120-4711-89BB-F191F90EE9AD}" srcOrd="8" destOrd="0" presId="urn:microsoft.com/office/officeart/2018/2/layout/IconCircleList"/>
    <dgm:cxn modelId="{D2831540-8DB8-4EC4-8068-ABEC7CAB82DC}" type="presParOf" srcId="{B4A90EAC-D120-4711-89BB-F191F90EE9AD}" destId="{96A7289A-BE70-4967-8BB6-917932A5F3E6}" srcOrd="0" destOrd="0" presId="urn:microsoft.com/office/officeart/2018/2/layout/IconCircleList"/>
    <dgm:cxn modelId="{3FFF7D91-F68F-439B-9103-0631628B06DE}" type="presParOf" srcId="{B4A90EAC-D120-4711-89BB-F191F90EE9AD}" destId="{EEC1E663-C42E-461D-9CAC-FCD69101B0C7}" srcOrd="1" destOrd="0" presId="urn:microsoft.com/office/officeart/2018/2/layout/IconCircleList"/>
    <dgm:cxn modelId="{8854E7C9-B9EB-408F-98EA-4E4177112A3E}" type="presParOf" srcId="{B4A90EAC-D120-4711-89BB-F191F90EE9AD}" destId="{A2109DAD-60D7-4159-B863-CF7A9A0077D3}" srcOrd="2" destOrd="0" presId="urn:microsoft.com/office/officeart/2018/2/layout/IconCircleList"/>
    <dgm:cxn modelId="{244A0390-A7F9-4B48-8B7A-170D0CAA4D58}" type="presParOf" srcId="{B4A90EAC-D120-4711-89BB-F191F90EE9AD}" destId="{E38D02AD-3051-4EE2-A5D8-3FC20B3B4427}" srcOrd="3" destOrd="0" presId="urn:microsoft.com/office/officeart/2018/2/layout/IconCircleList"/>
    <dgm:cxn modelId="{284A19D1-5DEB-47D6-BE88-B19A047C5540}" type="presParOf" srcId="{438C464A-4B8C-4CE2-ACBA-26B768791EEF}" destId="{A1B0DD4C-F833-459F-BF67-B63D5A791773}" srcOrd="9" destOrd="0" presId="urn:microsoft.com/office/officeart/2018/2/layout/IconCircleList"/>
    <dgm:cxn modelId="{8A339895-1B46-454C-9A8A-4F567699D529}" type="presParOf" srcId="{438C464A-4B8C-4CE2-ACBA-26B768791EEF}" destId="{D7381D49-1A6D-46BF-A46C-BEE7D2E75876}" srcOrd="10" destOrd="0" presId="urn:microsoft.com/office/officeart/2018/2/layout/IconCircleList"/>
    <dgm:cxn modelId="{5948BD89-24DD-4D01-BFF3-E55F7F5982BE}" type="presParOf" srcId="{D7381D49-1A6D-46BF-A46C-BEE7D2E75876}" destId="{B7BCCE0B-D5AE-492B-B59D-2BD9B80853A6}" srcOrd="0" destOrd="0" presId="urn:microsoft.com/office/officeart/2018/2/layout/IconCircleList"/>
    <dgm:cxn modelId="{33366DA1-D7A4-4EA3-AB5A-EB01A356E71B}" type="presParOf" srcId="{D7381D49-1A6D-46BF-A46C-BEE7D2E75876}" destId="{DCC67339-62E8-4E20-904B-0E81C59A4F13}" srcOrd="1" destOrd="0" presId="urn:microsoft.com/office/officeart/2018/2/layout/IconCircleList"/>
    <dgm:cxn modelId="{AB82E5A0-DA7B-4FCE-9D83-3F3340C525D4}" type="presParOf" srcId="{D7381D49-1A6D-46BF-A46C-BEE7D2E75876}" destId="{000AE0EB-0AE9-439C-B590-55CCB407D938}" srcOrd="2" destOrd="0" presId="urn:microsoft.com/office/officeart/2018/2/layout/IconCircleList"/>
    <dgm:cxn modelId="{2E6EA6FC-9868-4726-9FBD-52EFADCD8A5C}" type="presParOf" srcId="{D7381D49-1A6D-46BF-A46C-BEE7D2E75876}" destId="{DA8AE40C-FAD4-4268-800B-68737A4BC788}" srcOrd="3" destOrd="0" presId="urn:microsoft.com/office/officeart/2018/2/layout/IconCircleList"/>
    <dgm:cxn modelId="{2D00E921-17FB-4900-B03A-FD0E91808073}" type="presParOf" srcId="{438C464A-4B8C-4CE2-ACBA-26B768791EEF}" destId="{7D14518B-47A2-4243-8FA3-A529D67C9743}" srcOrd="11" destOrd="0" presId="urn:microsoft.com/office/officeart/2018/2/layout/IconCircleList"/>
    <dgm:cxn modelId="{902C5537-AA6E-46D4-9424-7E90F0339415}" type="presParOf" srcId="{438C464A-4B8C-4CE2-ACBA-26B768791EEF}" destId="{A16DA229-171B-4C5F-AE14-A99B41958D1D}" srcOrd="12" destOrd="0" presId="urn:microsoft.com/office/officeart/2018/2/layout/IconCircleList"/>
    <dgm:cxn modelId="{2D444EE5-7AF4-4D96-96D9-690F7A8EE3EB}" type="presParOf" srcId="{A16DA229-171B-4C5F-AE14-A99B41958D1D}" destId="{03BB20CC-16B8-4D47-BD47-5A417B9B077A}" srcOrd="0" destOrd="0" presId="urn:microsoft.com/office/officeart/2018/2/layout/IconCircleList"/>
    <dgm:cxn modelId="{9131B26A-73FA-462B-9E83-1BAB9CA3E350}" type="presParOf" srcId="{A16DA229-171B-4C5F-AE14-A99B41958D1D}" destId="{24B64D80-0041-4771-8DED-C4E96F7D58E4}" srcOrd="1" destOrd="0" presId="urn:microsoft.com/office/officeart/2018/2/layout/IconCircleList"/>
    <dgm:cxn modelId="{97B3C15E-904A-4935-B9F7-C85324D55398}" type="presParOf" srcId="{A16DA229-171B-4C5F-AE14-A99B41958D1D}" destId="{1332B874-A19A-4925-9BEA-47D1B5F60976}" srcOrd="2" destOrd="0" presId="urn:microsoft.com/office/officeart/2018/2/layout/IconCircleList"/>
    <dgm:cxn modelId="{03AD14D6-B984-4BB1-A234-1C5A25DFD839}" type="presParOf" srcId="{A16DA229-171B-4C5F-AE14-A99B41958D1D}" destId="{6512EEF8-9BB3-40BD-B53A-58BD4C228620}" srcOrd="3" destOrd="0" presId="urn:microsoft.com/office/officeart/2018/2/layout/IconCircleList"/>
    <dgm:cxn modelId="{006BC3E0-7840-4860-857F-2EF0F6624C6E}" type="presParOf" srcId="{438C464A-4B8C-4CE2-ACBA-26B768791EEF}" destId="{892DA1FA-6AF5-4505-BB97-B4CE2C90827C}" srcOrd="13" destOrd="0" presId="urn:microsoft.com/office/officeart/2018/2/layout/IconCircleList"/>
    <dgm:cxn modelId="{D43702EF-7E02-42D7-A4B0-F90B9EF72769}" type="presParOf" srcId="{438C464A-4B8C-4CE2-ACBA-26B768791EEF}" destId="{2E847ADA-DD6C-4647-B99B-0297B95E56C8}" srcOrd="14" destOrd="0" presId="urn:microsoft.com/office/officeart/2018/2/layout/IconCircleList"/>
    <dgm:cxn modelId="{7E7CB2F6-69AA-4341-B58F-6D8771685C60}" type="presParOf" srcId="{2E847ADA-DD6C-4647-B99B-0297B95E56C8}" destId="{E5D6B6C1-D192-4402-837E-8847E1EA8641}" srcOrd="0" destOrd="0" presId="urn:microsoft.com/office/officeart/2018/2/layout/IconCircleList"/>
    <dgm:cxn modelId="{DBF905E4-DB14-4CDC-9100-A7DA291B4DBA}" type="presParOf" srcId="{2E847ADA-DD6C-4647-B99B-0297B95E56C8}" destId="{0C9F3A14-2DF3-4E7B-BA1B-8E2E70D61F48}" srcOrd="1" destOrd="0" presId="urn:microsoft.com/office/officeart/2018/2/layout/IconCircleList"/>
    <dgm:cxn modelId="{324C4058-8CCD-4CD0-848D-9990D09C5A02}" type="presParOf" srcId="{2E847ADA-DD6C-4647-B99B-0297B95E56C8}" destId="{50203EE0-632F-45AA-9D7E-D6563B849FA8}" srcOrd="2" destOrd="0" presId="urn:microsoft.com/office/officeart/2018/2/layout/IconCircleList"/>
    <dgm:cxn modelId="{7881BA15-D797-41E2-826E-9E18E299DC9B}" type="presParOf" srcId="{2E847ADA-DD6C-4647-B99B-0297B95E56C8}" destId="{0B4FE2FE-2921-4434-B1ED-5A022FCA770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E7EEC6-2A66-461A-A3D8-3C0FD493DC0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51B622-B307-46D7-8E05-9925A98FE6B4}">
      <dgm:prSet/>
      <dgm:spPr/>
      <dgm:t>
        <a:bodyPr/>
        <a:lstStyle/>
        <a:p>
          <a:r>
            <a:rPr lang="en-US" b="0" i="0"/>
            <a:t>Test Objective: Verify that the attractions information displays correctly and meets content requirements.</a:t>
          </a:r>
          <a:endParaRPr lang="en-US"/>
        </a:p>
      </dgm:t>
    </dgm:pt>
    <dgm:pt modelId="{F5A9A46E-9B0D-4983-9335-D774F89271C1}" type="parTrans" cxnId="{36920DF0-EC39-4343-A32A-684F9B4E0AE3}">
      <dgm:prSet/>
      <dgm:spPr/>
      <dgm:t>
        <a:bodyPr/>
        <a:lstStyle/>
        <a:p>
          <a:endParaRPr lang="en-US"/>
        </a:p>
      </dgm:t>
    </dgm:pt>
    <dgm:pt modelId="{CBD61968-8D18-47D5-88DE-51F3517C4424}" type="sibTrans" cxnId="{36920DF0-EC39-4343-A32A-684F9B4E0AE3}">
      <dgm:prSet/>
      <dgm:spPr/>
      <dgm:t>
        <a:bodyPr/>
        <a:lstStyle/>
        <a:p>
          <a:endParaRPr lang="en-US"/>
        </a:p>
      </dgm:t>
    </dgm:pt>
    <dgm:pt modelId="{F51BD61B-2214-4941-B24D-C4CD4F6C1613}">
      <dgm:prSet/>
      <dgm:spPr/>
      <dgm:t>
        <a:bodyPr/>
        <a:lstStyle/>
        <a:p>
          <a:r>
            <a:rPr lang="en-US" b="0" i="0"/>
            <a:t>Developer</a:t>
          </a:r>
          <a:r>
            <a:rPr lang="en-US" b="0" i="0">
              <a:latin typeface="Aptos Display" panose="02110004020202020204"/>
            </a:rPr>
            <a:t>:</a:t>
          </a:r>
          <a:r>
            <a:rPr lang="en-US" b="0" i="0"/>
            <a:t> Marie/Joshua</a:t>
          </a:r>
          <a:endParaRPr lang="en-US"/>
        </a:p>
      </dgm:t>
    </dgm:pt>
    <dgm:pt modelId="{51D7611F-20F7-496D-8082-A89267F04B6B}" type="parTrans" cxnId="{8048A065-924F-4554-8F6A-1BE3BB6DC26F}">
      <dgm:prSet/>
      <dgm:spPr/>
      <dgm:t>
        <a:bodyPr/>
        <a:lstStyle/>
        <a:p>
          <a:endParaRPr lang="en-US"/>
        </a:p>
      </dgm:t>
    </dgm:pt>
    <dgm:pt modelId="{CD783C29-7301-4CF2-AFA1-9A100A0CF32A}" type="sibTrans" cxnId="{8048A065-924F-4554-8F6A-1BE3BB6DC26F}">
      <dgm:prSet/>
      <dgm:spPr/>
      <dgm:t>
        <a:bodyPr/>
        <a:lstStyle/>
        <a:p>
          <a:endParaRPr lang="en-US"/>
        </a:p>
      </dgm:t>
    </dgm:pt>
    <dgm:pt modelId="{E2FC517C-5484-40A7-940C-99E6C30DD9E9}">
      <dgm:prSet/>
      <dgm:spPr/>
      <dgm:t>
        <a:bodyPr/>
        <a:lstStyle/>
        <a:p>
          <a:r>
            <a:rPr lang="en-US" b="0" i="0"/>
            <a:t>Date Tested: 09.29.24</a:t>
          </a:r>
          <a:endParaRPr lang="en-US"/>
        </a:p>
      </dgm:t>
    </dgm:pt>
    <dgm:pt modelId="{058D4C6C-9837-4E87-A11C-AACCDAEBB710}" type="parTrans" cxnId="{A3CB2779-39A4-408A-B71C-680AABD57E52}">
      <dgm:prSet/>
      <dgm:spPr/>
      <dgm:t>
        <a:bodyPr/>
        <a:lstStyle/>
        <a:p>
          <a:endParaRPr lang="en-US"/>
        </a:p>
      </dgm:t>
    </dgm:pt>
    <dgm:pt modelId="{E4C75C13-A7B0-4E94-988A-89E5DA1897A6}" type="sibTrans" cxnId="{A3CB2779-39A4-408A-B71C-680AABD57E52}">
      <dgm:prSet/>
      <dgm:spPr/>
      <dgm:t>
        <a:bodyPr/>
        <a:lstStyle/>
        <a:p>
          <a:endParaRPr lang="en-US"/>
        </a:p>
      </dgm:t>
    </dgm:pt>
    <dgm:pt modelId="{2EACE4FD-809D-4CC3-A950-F4A48A6E69F4}">
      <dgm:prSet/>
      <dgm:spPr/>
      <dgm:t>
        <a:bodyPr/>
        <a:lstStyle/>
        <a:p>
          <a:r>
            <a:rPr lang="en-US" b="0" i="0"/>
            <a:t>Peer Tester: Joshua</a:t>
          </a:r>
          <a:endParaRPr lang="en-US"/>
        </a:p>
      </dgm:t>
    </dgm:pt>
    <dgm:pt modelId="{E30DD262-ADE0-4938-A863-2F1DE0A0F3AD}" type="parTrans" cxnId="{166853F1-C11E-4D53-A6A1-83580AC319D2}">
      <dgm:prSet/>
      <dgm:spPr/>
      <dgm:t>
        <a:bodyPr/>
        <a:lstStyle/>
        <a:p>
          <a:endParaRPr lang="en-US"/>
        </a:p>
      </dgm:t>
    </dgm:pt>
    <dgm:pt modelId="{5ED49EB0-E4EA-40D3-9F4B-0373EBF54293}" type="sibTrans" cxnId="{166853F1-C11E-4D53-A6A1-83580AC319D2}">
      <dgm:prSet/>
      <dgm:spPr/>
      <dgm:t>
        <a:bodyPr/>
        <a:lstStyle/>
        <a:p>
          <a:endParaRPr lang="en-US"/>
        </a:p>
      </dgm:t>
    </dgm:pt>
    <dgm:pt modelId="{D18D5690-B708-4A04-87F5-7115A079246E}">
      <dgm:prSet/>
      <dgm:spPr/>
      <dgm:t>
        <a:bodyPr/>
        <a:lstStyle/>
        <a:p>
          <a:r>
            <a:rPr lang="en-US" b="0" i="0"/>
            <a:t>Results:</a:t>
          </a:r>
          <a:endParaRPr lang="en-US"/>
        </a:p>
      </dgm:t>
    </dgm:pt>
    <dgm:pt modelId="{90F55BE8-004C-430E-9993-9B5F3E48A19B}" type="parTrans" cxnId="{37284EBA-C805-43E2-A6E3-53750909E57D}">
      <dgm:prSet/>
      <dgm:spPr/>
      <dgm:t>
        <a:bodyPr/>
        <a:lstStyle/>
        <a:p>
          <a:endParaRPr lang="en-US"/>
        </a:p>
      </dgm:t>
    </dgm:pt>
    <dgm:pt modelId="{EDFF0FF3-592D-453B-AFC5-4D30FB89B48F}" type="sibTrans" cxnId="{37284EBA-C805-43E2-A6E3-53750909E57D}">
      <dgm:prSet/>
      <dgm:spPr/>
      <dgm:t>
        <a:bodyPr/>
        <a:lstStyle/>
        <a:p>
          <a:endParaRPr lang="en-US"/>
        </a:p>
      </dgm:t>
    </dgm:pt>
    <dgm:pt modelId="{A2584284-7E8B-4C52-86CE-B910ED1C20EF}">
      <dgm:prSet/>
      <dgm:spPr/>
      <dgm:t>
        <a:bodyPr/>
        <a:lstStyle/>
        <a:p>
          <a:r>
            <a:rPr lang="en-US" b="0" i="0"/>
            <a:t>Pass/Fail Summary: Yes</a:t>
          </a:r>
          <a:endParaRPr lang="en-US"/>
        </a:p>
      </dgm:t>
    </dgm:pt>
    <dgm:pt modelId="{38F6D906-FBDA-48FB-B0CC-09A743B67BB2}" type="parTrans" cxnId="{DB6EB036-1FFD-4040-97FC-B3DEAB4878D0}">
      <dgm:prSet/>
      <dgm:spPr/>
      <dgm:t>
        <a:bodyPr/>
        <a:lstStyle/>
        <a:p>
          <a:endParaRPr lang="en-US"/>
        </a:p>
      </dgm:t>
    </dgm:pt>
    <dgm:pt modelId="{E3FE4BF4-2A13-4DE4-A7EB-5D06DB4A5B95}" type="sibTrans" cxnId="{DB6EB036-1FFD-4040-97FC-B3DEAB4878D0}">
      <dgm:prSet/>
      <dgm:spPr/>
      <dgm:t>
        <a:bodyPr/>
        <a:lstStyle/>
        <a:p>
          <a:endParaRPr lang="en-US"/>
        </a:p>
      </dgm:t>
    </dgm:pt>
    <dgm:pt modelId="{B4D38301-E18E-45EC-B700-3CB2B7A7EE40}">
      <dgm:prSet/>
      <dgm:spPr/>
      <dgm:t>
        <a:bodyPr/>
        <a:lstStyle/>
        <a:p>
          <a:r>
            <a:rPr lang="en-US" b="0" i="0"/>
            <a:t>Comments: The page loads correctly, showing all attractions, descriptions, and images. The "Learn More" links had issues. </a:t>
          </a:r>
          <a:endParaRPr lang="en-US"/>
        </a:p>
      </dgm:t>
    </dgm:pt>
    <dgm:pt modelId="{A62CA019-A3D1-432E-AFEC-0DD15F405CA0}" type="parTrans" cxnId="{1A3FDD2B-5FBD-4537-82B8-F62265AB5679}">
      <dgm:prSet/>
      <dgm:spPr/>
      <dgm:t>
        <a:bodyPr/>
        <a:lstStyle/>
        <a:p>
          <a:endParaRPr lang="en-US"/>
        </a:p>
      </dgm:t>
    </dgm:pt>
    <dgm:pt modelId="{5D4825EE-DA2B-470A-B543-013B95E01322}" type="sibTrans" cxnId="{1A3FDD2B-5FBD-4537-82B8-F62265AB5679}">
      <dgm:prSet/>
      <dgm:spPr/>
      <dgm:t>
        <a:bodyPr/>
        <a:lstStyle/>
        <a:p>
          <a:endParaRPr lang="en-US"/>
        </a:p>
      </dgm:t>
    </dgm:pt>
    <dgm:pt modelId="{931B2619-7D59-4A94-A250-6C78C566D9B9}">
      <dgm:prSet/>
      <dgm:spPr/>
      <dgm:t>
        <a:bodyPr/>
        <a:lstStyle/>
        <a:p>
          <a:r>
            <a:rPr lang="en-US" b="0" i="0"/>
            <a:t>Steps &amp; Results:</a:t>
          </a:r>
          <a:endParaRPr lang="en-US"/>
        </a:p>
      </dgm:t>
    </dgm:pt>
    <dgm:pt modelId="{4F1562FC-31E9-42D7-AD3E-614B6E6E7C62}" type="parTrans" cxnId="{AE601F03-C760-4CEA-AACE-EA3EEAAA4BE8}">
      <dgm:prSet/>
      <dgm:spPr/>
      <dgm:t>
        <a:bodyPr/>
        <a:lstStyle/>
        <a:p>
          <a:endParaRPr lang="en-US"/>
        </a:p>
      </dgm:t>
    </dgm:pt>
    <dgm:pt modelId="{5FD89A81-A586-4A57-AB8D-8A721051B9F4}" type="sibTrans" cxnId="{AE601F03-C760-4CEA-AACE-EA3EEAAA4BE8}">
      <dgm:prSet/>
      <dgm:spPr/>
      <dgm:t>
        <a:bodyPr/>
        <a:lstStyle/>
        <a:p>
          <a:endParaRPr lang="en-US"/>
        </a:p>
      </dgm:t>
    </dgm:pt>
    <dgm:pt modelId="{81F868E5-F822-406A-ADA8-1BFE595AF000}">
      <dgm:prSet/>
      <dgm:spPr/>
      <dgm:t>
        <a:bodyPr/>
        <a:lstStyle/>
        <a:p>
          <a:r>
            <a:rPr lang="en-US" b="0" i="0"/>
            <a:t>1. Navigate to the Attractions page - Pass</a:t>
          </a:r>
          <a:endParaRPr lang="en-US"/>
        </a:p>
      </dgm:t>
    </dgm:pt>
    <dgm:pt modelId="{07470F47-F6E5-4CBA-916F-4126CA63C4D9}" type="parTrans" cxnId="{A6C2B60D-14D3-47BF-A422-5E44957C713B}">
      <dgm:prSet/>
      <dgm:spPr/>
      <dgm:t>
        <a:bodyPr/>
        <a:lstStyle/>
        <a:p>
          <a:endParaRPr lang="en-US"/>
        </a:p>
      </dgm:t>
    </dgm:pt>
    <dgm:pt modelId="{8FA6C878-95F1-4B58-985F-EED187628B15}" type="sibTrans" cxnId="{A6C2B60D-14D3-47BF-A422-5E44957C713B}">
      <dgm:prSet/>
      <dgm:spPr/>
      <dgm:t>
        <a:bodyPr/>
        <a:lstStyle/>
        <a:p>
          <a:endParaRPr lang="en-US"/>
        </a:p>
      </dgm:t>
    </dgm:pt>
    <dgm:pt modelId="{147FAC4E-E160-4851-B419-91D9534DA4FE}">
      <dgm:prSet/>
      <dgm:spPr/>
      <dgm:t>
        <a:bodyPr/>
        <a:lstStyle/>
        <a:p>
          <a:r>
            <a:rPr lang="en-US" b="0" i="0"/>
            <a:t>2. Check that all attractions are listed - Pass</a:t>
          </a:r>
          <a:endParaRPr lang="en-US"/>
        </a:p>
      </dgm:t>
    </dgm:pt>
    <dgm:pt modelId="{ECE12D10-BDA2-4BD4-9EEE-EB39AAF9F185}" type="parTrans" cxnId="{29BA3C87-7341-4E79-8BAC-ECFCF1782DE8}">
      <dgm:prSet/>
      <dgm:spPr/>
      <dgm:t>
        <a:bodyPr/>
        <a:lstStyle/>
        <a:p>
          <a:endParaRPr lang="en-US"/>
        </a:p>
      </dgm:t>
    </dgm:pt>
    <dgm:pt modelId="{57596C54-8AAD-46E9-A732-51B970723419}" type="sibTrans" cxnId="{29BA3C87-7341-4E79-8BAC-ECFCF1782DE8}">
      <dgm:prSet/>
      <dgm:spPr/>
      <dgm:t>
        <a:bodyPr/>
        <a:lstStyle/>
        <a:p>
          <a:endParaRPr lang="en-US"/>
        </a:p>
      </dgm:t>
    </dgm:pt>
    <dgm:pt modelId="{5D6A88EA-3C06-4829-B649-E997BA313753}">
      <dgm:prSet/>
      <dgm:spPr/>
      <dgm:t>
        <a:bodyPr/>
        <a:lstStyle/>
        <a:p>
          <a:r>
            <a:rPr lang="en-US" b="0" i="0"/>
            <a:t>3. Verify descriptions for each attraction - Pass</a:t>
          </a:r>
          <a:endParaRPr lang="en-US"/>
        </a:p>
      </dgm:t>
    </dgm:pt>
    <dgm:pt modelId="{885F65A0-872B-4292-9075-19122810D688}" type="parTrans" cxnId="{869831CD-4573-45A9-B22E-81FB069BC3E3}">
      <dgm:prSet/>
      <dgm:spPr/>
      <dgm:t>
        <a:bodyPr/>
        <a:lstStyle/>
        <a:p>
          <a:endParaRPr lang="en-US"/>
        </a:p>
      </dgm:t>
    </dgm:pt>
    <dgm:pt modelId="{51FAF44B-0692-4E59-8FD0-C892CAD7FA58}" type="sibTrans" cxnId="{869831CD-4573-45A9-B22E-81FB069BC3E3}">
      <dgm:prSet/>
      <dgm:spPr/>
      <dgm:t>
        <a:bodyPr/>
        <a:lstStyle/>
        <a:p>
          <a:endParaRPr lang="en-US"/>
        </a:p>
      </dgm:t>
    </dgm:pt>
    <dgm:pt modelId="{A27A05BA-C3AC-4304-B2B0-275415C26F96}">
      <dgm:prSet/>
      <dgm:spPr/>
      <dgm:t>
        <a:bodyPr/>
        <a:lstStyle/>
        <a:p>
          <a:r>
            <a:rPr lang="en-US" b="0" i="0"/>
            <a:t>4. Check images -Pass</a:t>
          </a:r>
          <a:endParaRPr lang="en-US"/>
        </a:p>
      </dgm:t>
    </dgm:pt>
    <dgm:pt modelId="{5198C795-9137-4209-9E12-FF3898CAAC6E}" type="parTrans" cxnId="{72FA11AB-CB31-4406-8CC7-CF9CFAA679AE}">
      <dgm:prSet/>
      <dgm:spPr/>
      <dgm:t>
        <a:bodyPr/>
        <a:lstStyle/>
        <a:p>
          <a:endParaRPr lang="en-US"/>
        </a:p>
      </dgm:t>
    </dgm:pt>
    <dgm:pt modelId="{09EAE83F-9A59-41BB-9EF5-B29E24CC62B5}" type="sibTrans" cxnId="{72FA11AB-CB31-4406-8CC7-CF9CFAA679AE}">
      <dgm:prSet/>
      <dgm:spPr/>
      <dgm:t>
        <a:bodyPr/>
        <a:lstStyle/>
        <a:p>
          <a:endParaRPr lang="en-US"/>
        </a:p>
      </dgm:t>
    </dgm:pt>
    <dgm:pt modelId="{49CC9AE3-F82F-4B16-8A21-56711D81C4B0}">
      <dgm:prSet/>
      <dgm:spPr/>
      <dgm:t>
        <a:bodyPr/>
        <a:lstStyle/>
        <a:p>
          <a:r>
            <a:rPr lang="en-US" b="0" i="0"/>
            <a:t>5. Test the "Learn More" links - Fail</a:t>
          </a:r>
          <a:endParaRPr lang="en-US"/>
        </a:p>
      </dgm:t>
    </dgm:pt>
    <dgm:pt modelId="{B21C5D86-6607-4D0C-BE1E-8B613D83AF41}" type="parTrans" cxnId="{D7099629-AEDE-4F1D-AD72-F39C4DDA590E}">
      <dgm:prSet/>
      <dgm:spPr/>
      <dgm:t>
        <a:bodyPr/>
        <a:lstStyle/>
        <a:p>
          <a:endParaRPr lang="en-US"/>
        </a:p>
      </dgm:t>
    </dgm:pt>
    <dgm:pt modelId="{34EF2EC6-001E-4C0F-8751-D486A04D8C8C}" type="sibTrans" cxnId="{D7099629-AEDE-4F1D-AD72-F39C4DDA590E}">
      <dgm:prSet/>
      <dgm:spPr/>
      <dgm:t>
        <a:bodyPr/>
        <a:lstStyle/>
        <a:p>
          <a:endParaRPr lang="en-US"/>
        </a:p>
      </dgm:t>
    </dgm:pt>
    <dgm:pt modelId="{43140499-FB7B-4320-BBFC-9CB6254504B1}" type="pres">
      <dgm:prSet presAssocID="{3BE7EEC6-2A66-461A-A3D8-3C0FD493DC05}" presName="Name0" presStyleCnt="0">
        <dgm:presLayoutVars>
          <dgm:dir/>
          <dgm:resizeHandles val="exact"/>
        </dgm:presLayoutVars>
      </dgm:prSet>
      <dgm:spPr/>
    </dgm:pt>
    <dgm:pt modelId="{9380487D-62AE-4426-9E73-6F642098658C}" type="pres">
      <dgm:prSet presAssocID="{4751B622-B307-46D7-8E05-9925A98FE6B4}" presName="node" presStyleLbl="node1" presStyleIdx="0" presStyleCnt="13">
        <dgm:presLayoutVars>
          <dgm:bulletEnabled val="1"/>
        </dgm:presLayoutVars>
      </dgm:prSet>
      <dgm:spPr/>
    </dgm:pt>
    <dgm:pt modelId="{BB54DDDF-2615-4124-8827-407B7240CFA0}" type="pres">
      <dgm:prSet presAssocID="{CBD61968-8D18-47D5-88DE-51F3517C4424}" presName="sibTrans" presStyleLbl="sibTrans1D1" presStyleIdx="0" presStyleCnt="12"/>
      <dgm:spPr/>
    </dgm:pt>
    <dgm:pt modelId="{039C59BB-808D-400A-AF33-042939D29C72}" type="pres">
      <dgm:prSet presAssocID="{CBD61968-8D18-47D5-88DE-51F3517C4424}" presName="connectorText" presStyleLbl="sibTrans1D1" presStyleIdx="0" presStyleCnt="12"/>
      <dgm:spPr/>
    </dgm:pt>
    <dgm:pt modelId="{B1B6B8B0-8520-4F0A-9D68-BC6826AF5EAD}" type="pres">
      <dgm:prSet presAssocID="{F51BD61B-2214-4941-B24D-C4CD4F6C1613}" presName="node" presStyleLbl="node1" presStyleIdx="1" presStyleCnt="13">
        <dgm:presLayoutVars>
          <dgm:bulletEnabled val="1"/>
        </dgm:presLayoutVars>
      </dgm:prSet>
      <dgm:spPr/>
    </dgm:pt>
    <dgm:pt modelId="{214D856F-D632-43B7-B8EB-84DD7C18CA92}" type="pres">
      <dgm:prSet presAssocID="{CD783C29-7301-4CF2-AFA1-9A100A0CF32A}" presName="sibTrans" presStyleLbl="sibTrans1D1" presStyleIdx="1" presStyleCnt="12"/>
      <dgm:spPr/>
    </dgm:pt>
    <dgm:pt modelId="{9B4E505E-C3AB-40FE-805D-2E0D896211D6}" type="pres">
      <dgm:prSet presAssocID="{CD783C29-7301-4CF2-AFA1-9A100A0CF32A}" presName="connectorText" presStyleLbl="sibTrans1D1" presStyleIdx="1" presStyleCnt="12"/>
      <dgm:spPr/>
    </dgm:pt>
    <dgm:pt modelId="{0AF2EFF6-F54A-474E-B7FF-9B3243DBFBF6}" type="pres">
      <dgm:prSet presAssocID="{E2FC517C-5484-40A7-940C-99E6C30DD9E9}" presName="node" presStyleLbl="node1" presStyleIdx="2" presStyleCnt="13">
        <dgm:presLayoutVars>
          <dgm:bulletEnabled val="1"/>
        </dgm:presLayoutVars>
      </dgm:prSet>
      <dgm:spPr/>
    </dgm:pt>
    <dgm:pt modelId="{07EB21DB-FE47-4877-885D-92F379151557}" type="pres">
      <dgm:prSet presAssocID="{E4C75C13-A7B0-4E94-988A-89E5DA1897A6}" presName="sibTrans" presStyleLbl="sibTrans1D1" presStyleIdx="2" presStyleCnt="12"/>
      <dgm:spPr/>
    </dgm:pt>
    <dgm:pt modelId="{5A9C7689-977C-4FB9-8551-08F53CE34910}" type="pres">
      <dgm:prSet presAssocID="{E4C75C13-A7B0-4E94-988A-89E5DA1897A6}" presName="connectorText" presStyleLbl="sibTrans1D1" presStyleIdx="2" presStyleCnt="12"/>
      <dgm:spPr/>
    </dgm:pt>
    <dgm:pt modelId="{B1B63718-1B66-4ADD-AF74-196C6AB301F2}" type="pres">
      <dgm:prSet presAssocID="{2EACE4FD-809D-4CC3-A950-F4A48A6E69F4}" presName="node" presStyleLbl="node1" presStyleIdx="3" presStyleCnt="13">
        <dgm:presLayoutVars>
          <dgm:bulletEnabled val="1"/>
        </dgm:presLayoutVars>
      </dgm:prSet>
      <dgm:spPr/>
    </dgm:pt>
    <dgm:pt modelId="{6CFE5138-B877-4170-A696-C48722954FD4}" type="pres">
      <dgm:prSet presAssocID="{5ED49EB0-E4EA-40D3-9F4B-0373EBF54293}" presName="sibTrans" presStyleLbl="sibTrans1D1" presStyleIdx="3" presStyleCnt="12"/>
      <dgm:spPr/>
    </dgm:pt>
    <dgm:pt modelId="{E6C12564-BB00-4959-8710-D3F4E7AA7838}" type="pres">
      <dgm:prSet presAssocID="{5ED49EB0-E4EA-40D3-9F4B-0373EBF54293}" presName="connectorText" presStyleLbl="sibTrans1D1" presStyleIdx="3" presStyleCnt="12"/>
      <dgm:spPr/>
    </dgm:pt>
    <dgm:pt modelId="{29EA5B03-D958-4B57-BE15-4252960669F7}" type="pres">
      <dgm:prSet presAssocID="{D18D5690-B708-4A04-87F5-7115A079246E}" presName="node" presStyleLbl="node1" presStyleIdx="4" presStyleCnt="13">
        <dgm:presLayoutVars>
          <dgm:bulletEnabled val="1"/>
        </dgm:presLayoutVars>
      </dgm:prSet>
      <dgm:spPr/>
    </dgm:pt>
    <dgm:pt modelId="{8A512B23-1B89-448A-B0D8-1BD3B2A177DC}" type="pres">
      <dgm:prSet presAssocID="{EDFF0FF3-592D-453B-AFC5-4D30FB89B48F}" presName="sibTrans" presStyleLbl="sibTrans1D1" presStyleIdx="4" presStyleCnt="12"/>
      <dgm:spPr/>
    </dgm:pt>
    <dgm:pt modelId="{2F7F07D4-C03C-4249-AF9F-D609059EC637}" type="pres">
      <dgm:prSet presAssocID="{EDFF0FF3-592D-453B-AFC5-4D30FB89B48F}" presName="connectorText" presStyleLbl="sibTrans1D1" presStyleIdx="4" presStyleCnt="12"/>
      <dgm:spPr/>
    </dgm:pt>
    <dgm:pt modelId="{3B99D203-23BF-4D99-8267-C1A28A0B8561}" type="pres">
      <dgm:prSet presAssocID="{A2584284-7E8B-4C52-86CE-B910ED1C20EF}" presName="node" presStyleLbl="node1" presStyleIdx="5" presStyleCnt="13">
        <dgm:presLayoutVars>
          <dgm:bulletEnabled val="1"/>
        </dgm:presLayoutVars>
      </dgm:prSet>
      <dgm:spPr/>
    </dgm:pt>
    <dgm:pt modelId="{ABBDA7F1-E250-4E05-A2AF-25BFB3F706C1}" type="pres">
      <dgm:prSet presAssocID="{E3FE4BF4-2A13-4DE4-A7EB-5D06DB4A5B95}" presName="sibTrans" presStyleLbl="sibTrans1D1" presStyleIdx="5" presStyleCnt="12"/>
      <dgm:spPr/>
    </dgm:pt>
    <dgm:pt modelId="{E74AA9DD-942E-4877-B4E1-0270279E380C}" type="pres">
      <dgm:prSet presAssocID="{E3FE4BF4-2A13-4DE4-A7EB-5D06DB4A5B95}" presName="connectorText" presStyleLbl="sibTrans1D1" presStyleIdx="5" presStyleCnt="12"/>
      <dgm:spPr/>
    </dgm:pt>
    <dgm:pt modelId="{4D35F065-5789-49F4-A4CC-0312DF28E915}" type="pres">
      <dgm:prSet presAssocID="{B4D38301-E18E-45EC-B700-3CB2B7A7EE40}" presName="node" presStyleLbl="node1" presStyleIdx="6" presStyleCnt="13">
        <dgm:presLayoutVars>
          <dgm:bulletEnabled val="1"/>
        </dgm:presLayoutVars>
      </dgm:prSet>
      <dgm:spPr/>
    </dgm:pt>
    <dgm:pt modelId="{2C5BE493-2517-4A12-9DB8-DF597368AC04}" type="pres">
      <dgm:prSet presAssocID="{5D4825EE-DA2B-470A-B543-013B95E01322}" presName="sibTrans" presStyleLbl="sibTrans1D1" presStyleIdx="6" presStyleCnt="12"/>
      <dgm:spPr/>
    </dgm:pt>
    <dgm:pt modelId="{1A999150-2621-4ED0-A78A-E10F6A481280}" type="pres">
      <dgm:prSet presAssocID="{5D4825EE-DA2B-470A-B543-013B95E01322}" presName="connectorText" presStyleLbl="sibTrans1D1" presStyleIdx="6" presStyleCnt="12"/>
      <dgm:spPr/>
    </dgm:pt>
    <dgm:pt modelId="{D0D12442-1177-4361-9F72-B60B0B502C6E}" type="pres">
      <dgm:prSet presAssocID="{931B2619-7D59-4A94-A250-6C78C566D9B9}" presName="node" presStyleLbl="node1" presStyleIdx="7" presStyleCnt="13">
        <dgm:presLayoutVars>
          <dgm:bulletEnabled val="1"/>
        </dgm:presLayoutVars>
      </dgm:prSet>
      <dgm:spPr/>
    </dgm:pt>
    <dgm:pt modelId="{103E2492-353A-43DF-99D6-A3162D6F8E79}" type="pres">
      <dgm:prSet presAssocID="{5FD89A81-A586-4A57-AB8D-8A721051B9F4}" presName="sibTrans" presStyleLbl="sibTrans1D1" presStyleIdx="7" presStyleCnt="12"/>
      <dgm:spPr/>
    </dgm:pt>
    <dgm:pt modelId="{1788B7B0-FD44-44C5-A7BB-4CADBFEFAA89}" type="pres">
      <dgm:prSet presAssocID="{5FD89A81-A586-4A57-AB8D-8A721051B9F4}" presName="connectorText" presStyleLbl="sibTrans1D1" presStyleIdx="7" presStyleCnt="12"/>
      <dgm:spPr/>
    </dgm:pt>
    <dgm:pt modelId="{BDB29253-0A3E-4DAB-8449-6CA290B68116}" type="pres">
      <dgm:prSet presAssocID="{81F868E5-F822-406A-ADA8-1BFE595AF000}" presName="node" presStyleLbl="node1" presStyleIdx="8" presStyleCnt="13">
        <dgm:presLayoutVars>
          <dgm:bulletEnabled val="1"/>
        </dgm:presLayoutVars>
      </dgm:prSet>
      <dgm:spPr/>
    </dgm:pt>
    <dgm:pt modelId="{695ADCC4-7E87-4D76-B24D-346E431AEF87}" type="pres">
      <dgm:prSet presAssocID="{8FA6C878-95F1-4B58-985F-EED187628B15}" presName="sibTrans" presStyleLbl="sibTrans1D1" presStyleIdx="8" presStyleCnt="12"/>
      <dgm:spPr/>
    </dgm:pt>
    <dgm:pt modelId="{106F5736-723F-49AB-8F28-1686AA418BB6}" type="pres">
      <dgm:prSet presAssocID="{8FA6C878-95F1-4B58-985F-EED187628B15}" presName="connectorText" presStyleLbl="sibTrans1D1" presStyleIdx="8" presStyleCnt="12"/>
      <dgm:spPr/>
    </dgm:pt>
    <dgm:pt modelId="{F11ADE88-08EE-4656-84F7-98DE7BAE29F3}" type="pres">
      <dgm:prSet presAssocID="{147FAC4E-E160-4851-B419-91D9534DA4FE}" presName="node" presStyleLbl="node1" presStyleIdx="9" presStyleCnt="13">
        <dgm:presLayoutVars>
          <dgm:bulletEnabled val="1"/>
        </dgm:presLayoutVars>
      </dgm:prSet>
      <dgm:spPr/>
    </dgm:pt>
    <dgm:pt modelId="{280606FB-33FB-4E20-A4A5-73B6BBF71105}" type="pres">
      <dgm:prSet presAssocID="{57596C54-8AAD-46E9-A732-51B970723419}" presName="sibTrans" presStyleLbl="sibTrans1D1" presStyleIdx="9" presStyleCnt="12"/>
      <dgm:spPr/>
    </dgm:pt>
    <dgm:pt modelId="{1BE62ABB-1D8D-4570-B842-81867C1E7867}" type="pres">
      <dgm:prSet presAssocID="{57596C54-8AAD-46E9-A732-51B970723419}" presName="connectorText" presStyleLbl="sibTrans1D1" presStyleIdx="9" presStyleCnt="12"/>
      <dgm:spPr/>
    </dgm:pt>
    <dgm:pt modelId="{9112F856-8B95-422D-823E-BA8D44F33E5A}" type="pres">
      <dgm:prSet presAssocID="{5D6A88EA-3C06-4829-B649-E997BA313753}" presName="node" presStyleLbl="node1" presStyleIdx="10" presStyleCnt="13">
        <dgm:presLayoutVars>
          <dgm:bulletEnabled val="1"/>
        </dgm:presLayoutVars>
      </dgm:prSet>
      <dgm:spPr/>
    </dgm:pt>
    <dgm:pt modelId="{2E07383B-38E1-481B-94CF-E22A8C42B896}" type="pres">
      <dgm:prSet presAssocID="{51FAF44B-0692-4E59-8FD0-C892CAD7FA58}" presName="sibTrans" presStyleLbl="sibTrans1D1" presStyleIdx="10" presStyleCnt="12"/>
      <dgm:spPr/>
    </dgm:pt>
    <dgm:pt modelId="{42A63B3B-1313-4E90-B0A6-1764120CC204}" type="pres">
      <dgm:prSet presAssocID="{51FAF44B-0692-4E59-8FD0-C892CAD7FA58}" presName="connectorText" presStyleLbl="sibTrans1D1" presStyleIdx="10" presStyleCnt="12"/>
      <dgm:spPr/>
    </dgm:pt>
    <dgm:pt modelId="{013A9B50-B33B-4792-9A0E-CF562A86F351}" type="pres">
      <dgm:prSet presAssocID="{A27A05BA-C3AC-4304-B2B0-275415C26F96}" presName="node" presStyleLbl="node1" presStyleIdx="11" presStyleCnt="13">
        <dgm:presLayoutVars>
          <dgm:bulletEnabled val="1"/>
        </dgm:presLayoutVars>
      </dgm:prSet>
      <dgm:spPr/>
    </dgm:pt>
    <dgm:pt modelId="{EE00535C-FA7E-4DE3-8702-C417C12A0F3E}" type="pres">
      <dgm:prSet presAssocID="{09EAE83F-9A59-41BB-9EF5-B29E24CC62B5}" presName="sibTrans" presStyleLbl="sibTrans1D1" presStyleIdx="11" presStyleCnt="12"/>
      <dgm:spPr/>
    </dgm:pt>
    <dgm:pt modelId="{F1CAEFE2-970F-4BDE-ADF3-62A7032B2D66}" type="pres">
      <dgm:prSet presAssocID="{09EAE83F-9A59-41BB-9EF5-B29E24CC62B5}" presName="connectorText" presStyleLbl="sibTrans1D1" presStyleIdx="11" presStyleCnt="12"/>
      <dgm:spPr/>
    </dgm:pt>
    <dgm:pt modelId="{3D9C7CDE-5E90-43BC-A8E7-0994A1AF3BDE}" type="pres">
      <dgm:prSet presAssocID="{49CC9AE3-F82F-4B16-8A21-56711D81C4B0}" presName="node" presStyleLbl="node1" presStyleIdx="12" presStyleCnt="13">
        <dgm:presLayoutVars>
          <dgm:bulletEnabled val="1"/>
        </dgm:presLayoutVars>
      </dgm:prSet>
      <dgm:spPr/>
    </dgm:pt>
  </dgm:ptLst>
  <dgm:cxnLst>
    <dgm:cxn modelId="{AE601F03-C760-4CEA-AACE-EA3EEAAA4BE8}" srcId="{3BE7EEC6-2A66-461A-A3D8-3C0FD493DC05}" destId="{931B2619-7D59-4A94-A250-6C78C566D9B9}" srcOrd="7" destOrd="0" parTransId="{4F1562FC-31E9-42D7-AD3E-614B6E6E7C62}" sibTransId="{5FD89A81-A586-4A57-AB8D-8A721051B9F4}"/>
    <dgm:cxn modelId="{A6C2B60D-14D3-47BF-A422-5E44957C713B}" srcId="{3BE7EEC6-2A66-461A-A3D8-3C0FD493DC05}" destId="{81F868E5-F822-406A-ADA8-1BFE595AF000}" srcOrd="8" destOrd="0" parTransId="{07470F47-F6E5-4CBA-916F-4126CA63C4D9}" sibTransId="{8FA6C878-95F1-4B58-985F-EED187628B15}"/>
    <dgm:cxn modelId="{4106C519-1719-4E6B-ADF2-DE06EAA406EC}" type="presOf" srcId="{5FD89A81-A586-4A57-AB8D-8A721051B9F4}" destId="{1788B7B0-FD44-44C5-A7BB-4CADBFEFAA89}" srcOrd="1" destOrd="0" presId="urn:microsoft.com/office/officeart/2016/7/layout/RepeatingBendingProcessNew"/>
    <dgm:cxn modelId="{3287651C-00F0-4FC5-9F3C-5B9FCBFC13B5}" type="presOf" srcId="{57596C54-8AAD-46E9-A732-51B970723419}" destId="{1BE62ABB-1D8D-4570-B842-81867C1E7867}" srcOrd="1" destOrd="0" presId="urn:microsoft.com/office/officeart/2016/7/layout/RepeatingBendingProcessNew"/>
    <dgm:cxn modelId="{899A591D-E4D8-4956-8E29-54D9DC705514}" type="presOf" srcId="{2EACE4FD-809D-4CC3-A950-F4A48A6E69F4}" destId="{B1B63718-1B66-4ADD-AF74-196C6AB301F2}" srcOrd="0" destOrd="0" presId="urn:microsoft.com/office/officeart/2016/7/layout/RepeatingBendingProcessNew"/>
    <dgm:cxn modelId="{4A16ED1F-D3BF-4B16-8205-13FB53CFF6F3}" type="presOf" srcId="{EDFF0FF3-592D-453B-AFC5-4D30FB89B48F}" destId="{2F7F07D4-C03C-4249-AF9F-D609059EC637}" srcOrd="1" destOrd="0" presId="urn:microsoft.com/office/officeart/2016/7/layout/RepeatingBendingProcessNew"/>
    <dgm:cxn modelId="{D7099629-AEDE-4F1D-AD72-F39C4DDA590E}" srcId="{3BE7EEC6-2A66-461A-A3D8-3C0FD493DC05}" destId="{49CC9AE3-F82F-4B16-8A21-56711D81C4B0}" srcOrd="12" destOrd="0" parTransId="{B21C5D86-6607-4D0C-BE1E-8B613D83AF41}" sibTransId="{34EF2EC6-001E-4C0F-8751-D486A04D8C8C}"/>
    <dgm:cxn modelId="{2E6F2F2B-6CAA-40B0-A074-CD8A2220EA0C}" type="presOf" srcId="{D18D5690-B708-4A04-87F5-7115A079246E}" destId="{29EA5B03-D958-4B57-BE15-4252960669F7}" srcOrd="0" destOrd="0" presId="urn:microsoft.com/office/officeart/2016/7/layout/RepeatingBendingProcessNew"/>
    <dgm:cxn modelId="{B2D4B92B-AFFC-4F3D-BB72-AB93CE6162A9}" type="presOf" srcId="{49CC9AE3-F82F-4B16-8A21-56711D81C4B0}" destId="{3D9C7CDE-5E90-43BC-A8E7-0994A1AF3BDE}" srcOrd="0" destOrd="0" presId="urn:microsoft.com/office/officeart/2016/7/layout/RepeatingBendingProcessNew"/>
    <dgm:cxn modelId="{1A3FDD2B-5FBD-4537-82B8-F62265AB5679}" srcId="{3BE7EEC6-2A66-461A-A3D8-3C0FD493DC05}" destId="{B4D38301-E18E-45EC-B700-3CB2B7A7EE40}" srcOrd="6" destOrd="0" parTransId="{A62CA019-A3D1-432E-AFEC-0DD15F405CA0}" sibTransId="{5D4825EE-DA2B-470A-B543-013B95E01322}"/>
    <dgm:cxn modelId="{D6F69932-6A10-4E17-9ADB-2D39E39DC8FC}" type="presOf" srcId="{E4C75C13-A7B0-4E94-988A-89E5DA1897A6}" destId="{07EB21DB-FE47-4877-885D-92F379151557}" srcOrd="0" destOrd="0" presId="urn:microsoft.com/office/officeart/2016/7/layout/RepeatingBendingProcessNew"/>
    <dgm:cxn modelId="{DB6EB036-1FFD-4040-97FC-B3DEAB4878D0}" srcId="{3BE7EEC6-2A66-461A-A3D8-3C0FD493DC05}" destId="{A2584284-7E8B-4C52-86CE-B910ED1C20EF}" srcOrd="5" destOrd="0" parTransId="{38F6D906-FBDA-48FB-B0CC-09A743B67BB2}" sibTransId="{E3FE4BF4-2A13-4DE4-A7EB-5D06DB4A5B95}"/>
    <dgm:cxn modelId="{7935463D-01F1-4213-A9D6-E37DC2201E44}" type="presOf" srcId="{CD783C29-7301-4CF2-AFA1-9A100A0CF32A}" destId="{9B4E505E-C3AB-40FE-805D-2E0D896211D6}" srcOrd="1" destOrd="0" presId="urn:microsoft.com/office/officeart/2016/7/layout/RepeatingBendingProcessNew"/>
    <dgm:cxn modelId="{A4653E41-7253-470A-BC6F-A7981909DA93}" type="presOf" srcId="{09EAE83F-9A59-41BB-9EF5-B29E24CC62B5}" destId="{EE00535C-FA7E-4DE3-8702-C417C12A0F3E}" srcOrd="0" destOrd="0" presId="urn:microsoft.com/office/officeart/2016/7/layout/RepeatingBendingProcessNew"/>
    <dgm:cxn modelId="{8048A065-924F-4554-8F6A-1BE3BB6DC26F}" srcId="{3BE7EEC6-2A66-461A-A3D8-3C0FD493DC05}" destId="{F51BD61B-2214-4941-B24D-C4CD4F6C1613}" srcOrd="1" destOrd="0" parTransId="{51D7611F-20F7-496D-8082-A89267F04B6B}" sibTransId="{CD783C29-7301-4CF2-AFA1-9A100A0CF32A}"/>
    <dgm:cxn modelId="{FA9CF367-EF4D-4B5E-B3DC-339C54420D80}" type="presOf" srcId="{CBD61968-8D18-47D5-88DE-51F3517C4424}" destId="{BB54DDDF-2615-4124-8827-407B7240CFA0}" srcOrd="0" destOrd="0" presId="urn:microsoft.com/office/officeart/2016/7/layout/RepeatingBendingProcessNew"/>
    <dgm:cxn modelId="{F2978948-7BB6-4ACA-BAB2-8F59FC1E0E4D}" type="presOf" srcId="{EDFF0FF3-592D-453B-AFC5-4D30FB89B48F}" destId="{8A512B23-1B89-448A-B0D8-1BD3B2A177DC}" srcOrd="0" destOrd="0" presId="urn:microsoft.com/office/officeart/2016/7/layout/RepeatingBendingProcessNew"/>
    <dgm:cxn modelId="{9D86114E-93DF-4442-8934-099C6F0CF584}" type="presOf" srcId="{51FAF44B-0692-4E59-8FD0-C892CAD7FA58}" destId="{42A63B3B-1313-4E90-B0A6-1764120CC204}" srcOrd="1" destOrd="0" presId="urn:microsoft.com/office/officeart/2016/7/layout/RepeatingBendingProcessNew"/>
    <dgm:cxn modelId="{B2398F50-5D54-470C-9572-AE6252BA10C1}" type="presOf" srcId="{5ED49EB0-E4EA-40D3-9F4B-0373EBF54293}" destId="{6CFE5138-B877-4170-A696-C48722954FD4}" srcOrd="0" destOrd="0" presId="urn:microsoft.com/office/officeart/2016/7/layout/RepeatingBendingProcessNew"/>
    <dgm:cxn modelId="{6D470472-9565-4A10-866B-DBA5A07BB558}" type="presOf" srcId="{5D4825EE-DA2B-470A-B543-013B95E01322}" destId="{1A999150-2621-4ED0-A78A-E10F6A481280}" srcOrd="1" destOrd="0" presId="urn:microsoft.com/office/officeart/2016/7/layout/RepeatingBendingProcessNew"/>
    <dgm:cxn modelId="{9C403172-CA28-4848-AD98-58D2DEB9862A}" type="presOf" srcId="{5FD89A81-A586-4A57-AB8D-8A721051B9F4}" destId="{103E2492-353A-43DF-99D6-A3162D6F8E79}" srcOrd="0" destOrd="0" presId="urn:microsoft.com/office/officeart/2016/7/layout/RepeatingBendingProcessNew"/>
    <dgm:cxn modelId="{EF3F6553-C3C3-4089-919A-B5FFC0F31152}" type="presOf" srcId="{5D6A88EA-3C06-4829-B649-E997BA313753}" destId="{9112F856-8B95-422D-823E-BA8D44F33E5A}" srcOrd="0" destOrd="0" presId="urn:microsoft.com/office/officeart/2016/7/layout/RepeatingBendingProcessNew"/>
    <dgm:cxn modelId="{A3CB2779-39A4-408A-B71C-680AABD57E52}" srcId="{3BE7EEC6-2A66-461A-A3D8-3C0FD493DC05}" destId="{E2FC517C-5484-40A7-940C-99E6C30DD9E9}" srcOrd="2" destOrd="0" parTransId="{058D4C6C-9837-4E87-A11C-AACCDAEBB710}" sibTransId="{E4C75C13-A7B0-4E94-988A-89E5DA1897A6}"/>
    <dgm:cxn modelId="{F158EE79-ED83-4F0E-ABEA-C6D9E0564416}" type="presOf" srcId="{F51BD61B-2214-4941-B24D-C4CD4F6C1613}" destId="{B1B6B8B0-8520-4F0A-9D68-BC6826AF5EAD}" srcOrd="0" destOrd="0" presId="urn:microsoft.com/office/officeart/2016/7/layout/RepeatingBendingProcessNew"/>
    <dgm:cxn modelId="{DE467D7F-0C94-4C1F-9961-A281EC3010E8}" type="presOf" srcId="{E2FC517C-5484-40A7-940C-99E6C30DD9E9}" destId="{0AF2EFF6-F54A-474E-B7FF-9B3243DBFBF6}" srcOrd="0" destOrd="0" presId="urn:microsoft.com/office/officeart/2016/7/layout/RepeatingBendingProcessNew"/>
    <dgm:cxn modelId="{C79D6B81-3839-455F-8FD9-FBD910776C99}" type="presOf" srcId="{57596C54-8AAD-46E9-A732-51B970723419}" destId="{280606FB-33FB-4E20-A4A5-73B6BBF71105}" srcOrd="0" destOrd="0" presId="urn:microsoft.com/office/officeart/2016/7/layout/RepeatingBendingProcessNew"/>
    <dgm:cxn modelId="{863E2482-1B4C-4BB7-8DD7-97B596891614}" type="presOf" srcId="{E4C75C13-A7B0-4E94-988A-89E5DA1897A6}" destId="{5A9C7689-977C-4FB9-8551-08F53CE34910}" srcOrd="1" destOrd="0" presId="urn:microsoft.com/office/officeart/2016/7/layout/RepeatingBendingProcessNew"/>
    <dgm:cxn modelId="{AB46E084-5945-4534-B5D6-4DCAC57922AB}" type="presOf" srcId="{09EAE83F-9A59-41BB-9EF5-B29E24CC62B5}" destId="{F1CAEFE2-970F-4BDE-ADF3-62A7032B2D66}" srcOrd="1" destOrd="0" presId="urn:microsoft.com/office/officeart/2016/7/layout/RepeatingBendingProcessNew"/>
    <dgm:cxn modelId="{29BA3C87-7341-4E79-8BAC-ECFCF1782DE8}" srcId="{3BE7EEC6-2A66-461A-A3D8-3C0FD493DC05}" destId="{147FAC4E-E160-4851-B419-91D9534DA4FE}" srcOrd="9" destOrd="0" parTransId="{ECE12D10-BDA2-4BD4-9EEE-EB39AAF9F185}" sibTransId="{57596C54-8AAD-46E9-A732-51B970723419}"/>
    <dgm:cxn modelId="{D3BB9B8D-0D21-47DD-929D-B33A36926255}" type="presOf" srcId="{E3FE4BF4-2A13-4DE4-A7EB-5D06DB4A5B95}" destId="{E74AA9DD-942E-4877-B4E1-0270279E380C}" srcOrd="1" destOrd="0" presId="urn:microsoft.com/office/officeart/2016/7/layout/RepeatingBendingProcessNew"/>
    <dgm:cxn modelId="{520B4292-4885-4CAF-B9FC-0A8B212BA28B}" type="presOf" srcId="{3BE7EEC6-2A66-461A-A3D8-3C0FD493DC05}" destId="{43140499-FB7B-4320-BBFC-9CB6254504B1}" srcOrd="0" destOrd="0" presId="urn:microsoft.com/office/officeart/2016/7/layout/RepeatingBendingProcessNew"/>
    <dgm:cxn modelId="{53079096-C35D-4698-9196-C3D9F4252D3A}" type="presOf" srcId="{5ED49EB0-E4EA-40D3-9F4B-0373EBF54293}" destId="{E6C12564-BB00-4959-8710-D3F4E7AA7838}" srcOrd="1" destOrd="0" presId="urn:microsoft.com/office/officeart/2016/7/layout/RepeatingBendingProcessNew"/>
    <dgm:cxn modelId="{A8601299-0A09-4834-A821-61E4D38C6EFF}" type="presOf" srcId="{CD783C29-7301-4CF2-AFA1-9A100A0CF32A}" destId="{214D856F-D632-43B7-B8EB-84DD7C18CA92}" srcOrd="0" destOrd="0" presId="urn:microsoft.com/office/officeart/2016/7/layout/RepeatingBendingProcessNew"/>
    <dgm:cxn modelId="{77558199-015C-47A0-8F33-42A029E81A6E}" type="presOf" srcId="{51FAF44B-0692-4E59-8FD0-C892CAD7FA58}" destId="{2E07383B-38E1-481B-94CF-E22A8C42B896}" srcOrd="0" destOrd="0" presId="urn:microsoft.com/office/officeart/2016/7/layout/RepeatingBendingProcessNew"/>
    <dgm:cxn modelId="{0D69EF9B-2BC9-4CDB-8032-D9AE64BBAD9A}" type="presOf" srcId="{CBD61968-8D18-47D5-88DE-51F3517C4424}" destId="{039C59BB-808D-400A-AF33-042939D29C72}" srcOrd="1" destOrd="0" presId="urn:microsoft.com/office/officeart/2016/7/layout/RepeatingBendingProcessNew"/>
    <dgm:cxn modelId="{E2D5DA9C-4D75-497C-9D24-5F081E2DEC96}" type="presOf" srcId="{8FA6C878-95F1-4B58-985F-EED187628B15}" destId="{695ADCC4-7E87-4D76-B24D-346E431AEF87}" srcOrd="0" destOrd="0" presId="urn:microsoft.com/office/officeart/2016/7/layout/RepeatingBendingProcessNew"/>
    <dgm:cxn modelId="{994839A5-98AD-4E7D-A3D7-459977C5413B}" type="presOf" srcId="{4751B622-B307-46D7-8E05-9925A98FE6B4}" destId="{9380487D-62AE-4426-9E73-6F642098658C}" srcOrd="0" destOrd="0" presId="urn:microsoft.com/office/officeart/2016/7/layout/RepeatingBendingProcessNew"/>
    <dgm:cxn modelId="{BEC91CA7-739C-4AB5-BCB3-EF64C131C161}" type="presOf" srcId="{A2584284-7E8B-4C52-86CE-B910ED1C20EF}" destId="{3B99D203-23BF-4D99-8267-C1A28A0B8561}" srcOrd="0" destOrd="0" presId="urn:microsoft.com/office/officeart/2016/7/layout/RepeatingBendingProcessNew"/>
    <dgm:cxn modelId="{72FA11AB-CB31-4406-8CC7-CF9CFAA679AE}" srcId="{3BE7EEC6-2A66-461A-A3D8-3C0FD493DC05}" destId="{A27A05BA-C3AC-4304-B2B0-275415C26F96}" srcOrd="11" destOrd="0" parTransId="{5198C795-9137-4209-9E12-FF3898CAAC6E}" sibTransId="{09EAE83F-9A59-41BB-9EF5-B29E24CC62B5}"/>
    <dgm:cxn modelId="{90C8D9B1-8711-4D97-ABFA-2FF2DDCE4EF5}" type="presOf" srcId="{B4D38301-E18E-45EC-B700-3CB2B7A7EE40}" destId="{4D35F065-5789-49F4-A4CC-0312DF28E915}" srcOrd="0" destOrd="0" presId="urn:microsoft.com/office/officeart/2016/7/layout/RepeatingBendingProcessNew"/>
    <dgm:cxn modelId="{D60D00B4-C72A-40BB-8A27-9BE4CC8EB02F}" type="presOf" srcId="{81F868E5-F822-406A-ADA8-1BFE595AF000}" destId="{BDB29253-0A3E-4DAB-8449-6CA290B68116}" srcOrd="0" destOrd="0" presId="urn:microsoft.com/office/officeart/2016/7/layout/RepeatingBendingProcessNew"/>
    <dgm:cxn modelId="{07ACC6B8-3530-4418-8CF7-AF296C57AB9E}" type="presOf" srcId="{E3FE4BF4-2A13-4DE4-A7EB-5D06DB4A5B95}" destId="{ABBDA7F1-E250-4E05-A2AF-25BFB3F706C1}" srcOrd="0" destOrd="0" presId="urn:microsoft.com/office/officeart/2016/7/layout/RepeatingBendingProcessNew"/>
    <dgm:cxn modelId="{37284EBA-C805-43E2-A6E3-53750909E57D}" srcId="{3BE7EEC6-2A66-461A-A3D8-3C0FD493DC05}" destId="{D18D5690-B708-4A04-87F5-7115A079246E}" srcOrd="4" destOrd="0" parTransId="{90F55BE8-004C-430E-9993-9B5F3E48A19B}" sibTransId="{EDFF0FF3-592D-453B-AFC5-4D30FB89B48F}"/>
    <dgm:cxn modelId="{0DCD2FBE-EB50-4C75-BA59-17DB47973AA8}" type="presOf" srcId="{5D4825EE-DA2B-470A-B543-013B95E01322}" destId="{2C5BE493-2517-4A12-9DB8-DF597368AC04}" srcOrd="0" destOrd="0" presId="urn:microsoft.com/office/officeart/2016/7/layout/RepeatingBendingProcessNew"/>
    <dgm:cxn modelId="{869831CD-4573-45A9-B22E-81FB069BC3E3}" srcId="{3BE7EEC6-2A66-461A-A3D8-3C0FD493DC05}" destId="{5D6A88EA-3C06-4829-B649-E997BA313753}" srcOrd="10" destOrd="0" parTransId="{885F65A0-872B-4292-9075-19122810D688}" sibTransId="{51FAF44B-0692-4E59-8FD0-C892CAD7FA58}"/>
    <dgm:cxn modelId="{CB7045CF-9427-4D2F-9C80-70D48A625AAB}" type="presOf" srcId="{147FAC4E-E160-4851-B419-91D9534DA4FE}" destId="{F11ADE88-08EE-4656-84F7-98DE7BAE29F3}" srcOrd="0" destOrd="0" presId="urn:microsoft.com/office/officeart/2016/7/layout/RepeatingBendingProcessNew"/>
    <dgm:cxn modelId="{13554DD5-5B01-40F1-9B9D-0142277503C9}" type="presOf" srcId="{931B2619-7D59-4A94-A250-6C78C566D9B9}" destId="{D0D12442-1177-4361-9F72-B60B0B502C6E}" srcOrd="0" destOrd="0" presId="urn:microsoft.com/office/officeart/2016/7/layout/RepeatingBendingProcessNew"/>
    <dgm:cxn modelId="{36920DF0-EC39-4343-A32A-684F9B4E0AE3}" srcId="{3BE7EEC6-2A66-461A-A3D8-3C0FD493DC05}" destId="{4751B622-B307-46D7-8E05-9925A98FE6B4}" srcOrd="0" destOrd="0" parTransId="{F5A9A46E-9B0D-4983-9335-D774F89271C1}" sibTransId="{CBD61968-8D18-47D5-88DE-51F3517C4424}"/>
    <dgm:cxn modelId="{166853F1-C11E-4D53-A6A1-83580AC319D2}" srcId="{3BE7EEC6-2A66-461A-A3D8-3C0FD493DC05}" destId="{2EACE4FD-809D-4CC3-A950-F4A48A6E69F4}" srcOrd="3" destOrd="0" parTransId="{E30DD262-ADE0-4938-A863-2F1DE0A0F3AD}" sibTransId="{5ED49EB0-E4EA-40D3-9F4B-0373EBF54293}"/>
    <dgm:cxn modelId="{DDD87AF6-3FD4-4DA4-AE72-00D92753B502}" type="presOf" srcId="{A27A05BA-C3AC-4304-B2B0-275415C26F96}" destId="{013A9B50-B33B-4792-9A0E-CF562A86F351}" srcOrd="0" destOrd="0" presId="urn:microsoft.com/office/officeart/2016/7/layout/RepeatingBendingProcessNew"/>
    <dgm:cxn modelId="{7D9E85FC-A371-4CB8-8D8D-F6211AE4DE39}" type="presOf" srcId="{8FA6C878-95F1-4B58-985F-EED187628B15}" destId="{106F5736-723F-49AB-8F28-1686AA418BB6}" srcOrd="1" destOrd="0" presId="urn:microsoft.com/office/officeart/2016/7/layout/RepeatingBendingProcessNew"/>
    <dgm:cxn modelId="{8C185382-AA26-4603-8801-7F92315E8B92}" type="presParOf" srcId="{43140499-FB7B-4320-BBFC-9CB6254504B1}" destId="{9380487D-62AE-4426-9E73-6F642098658C}" srcOrd="0" destOrd="0" presId="urn:microsoft.com/office/officeart/2016/7/layout/RepeatingBendingProcessNew"/>
    <dgm:cxn modelId="{3D0158BA-DCF3-4CBF-8CA3-2D4C0E6C030D}" type="presParOf" srcId="{43140499-FB7B-4320-BBFC-9CB6254504B1}" destId="{BB54DDDF-2615-4124-8827-407B7240CFA0}" srcOrd="1" destOrd="0" presId="urn:microsoft.com/office/officeart/2016/7/layout/RepeatingBendingProcessNew"/>
    <dgm:cxn modelId="{3D847CAF-BB25-4C62-8FF2-62AFC963BC9C}" type="presParOf" srcId="{BB54DDDF-2615-4124-8827-407B7240CFA0}" destId="{039C59BB-808D-400A-AF33-042939D29C72}" srcOrd="0" destOrd="0" presId="urn:microsoft.com/office/officeart/2016/7/layout/RepeatingBendingProcessNew"/>
    <dgm:cxn modelId="{CA619F8A-40B6-4E59-BE22-19C757E5817C}" type="presParOf" srcId="{43140499-FB7B-4320-BBFC-9CB6254504B1}" destId="{B1B6B8B0-8520-4F0A-9D68-BC6826AF5EAD}" srcOrd="2" destOrd="0" presId="urn:microsoft.com/office/officeart/2016/7/layout/RepeatingBendingProcessNew"/>
    <dgm:cxn modelId="{F15F8EB3-4CF6-464C-BDDB-BC142C3869D9}" type="presParOf" srcId="{43140499-FB7B-4320-BBFC-9CB6254504B1}" destId="{214D856F-D632-43B7-B8EB-84DD7C18CA92}" srcOrd="3" destOrd="0" presId="urn:microsoft.com/office/officeart/2016/7/layout/RepeatingBendingProcessNew"/>
    <dgm:cxn modelId="{16B05F35-712F-4220-9ABD-3E2183D20DB2}" type="presParOf" srcId="{214D856F-D632-43B7-B8EB-84DD7C18CA92}" destId="{9B4E505E-C3AB-40FE-805D-2E0D896211D6}" srcOrd="0" destOrd="0" presId="urn:microsoft.com/office/officeart/2016/7/layout/RepeatingBendingProcessNew"/>
    <dgm:cxn modelId="{A16BB451-902D-4B3C-9653-CDC5FA73C0A5}" type="presParOf" srcId="{43140499-FB7B-4320-BBFC-9CB6254504B1}" destId="{0AF2EFF6-F54A-474E-B7FF-9B3243DBFBF6}" srcOrd="4" destOrd="0" presId="urn:microsoft.com/office/officeart/2016/7/layout/RepeatingBendingProcessNew"/>
    <dgm:cxn modelId="{4A2A1DCD-D1D8-450D-8F89-57A6C41C597E}" type="presParOf" srcId="{43140499-FB7B-4320-BBFC-9CB6254504B1}" destId="{07EB21DB-FE47-4877-885D-92F379151557}" srcOrd="5" destOrd="0" presId="urn:microsoft.com/office/officeart/2016/7/layout/RepeatingBendingProcessNew"/>
    <dgm:cxn modelId="{4CB8AC38-343E-43C4-B0C9-98025A69DDEC}" type="presParOf" srcId="{07EB21DB-FE47-4877-885D-92F379151557}" destId="{5A9C7689-977C-4FB9-8551-08F53CE34910}" srcOrd="0" destOrd="0" presId="urn:microsoft.com/office/officeart/2016/7/layout/RepeatingBendingProcessNew"/>
    <dgm:cxn modelId="{68C3B7E3-FBED-42C6-ABF0-EC8FFC2E9F37}" type="presParOf" srcId="{43140499-FB7B-4320-BBFC-9CB6254504B1}" destId="{B1B63718-1B66-4ADD-AF74-196C6AB301F2}" srcOrd="6" destOrd="0" presId="urn:microsoft.com/office/officeart/2016/7/layout/RepeatingBendingProcessNew"/>
    <dgm:cxn modelId="{33E6D184-4BED-4D70-8CE7-AE63CC6A93DF}" type="presParOf" srcId="{43140499-FB7B-4320-BBFC-9CB6254504B1}" destId="{6CFE5138-B877-4170-A696-C48722954FD4}" srcOrd="7" destOrd="0" presId="urn:microsoft.com/office/officeart/2016/7/layout/RepeatingBendingProcessNew"/>
    <dgm:cxn modelId="{A9F5E076-E720-4282-BB7E-0B8570EF9E51}" type="presParOf" srcId="{6CFE5138-B877-4170-A696-C48722954FD4}" destId="{E6C12564-BB00-4959-8710-D3F4E7AA7838}" srcOrd="0" destOrd="0" presId="urn:microsoft.com/office/officeart/2016/7/layout/RepeatingBendingProcessNew"/>
    <dgm:cxn modelId="{385D56FA-F8AD-4C81-ABA0-2A1C5B172313}" type="presParOf" srcId="{43140499-FB7B-4320-BBFC-9CB6254504B1}" destId="{29EA5B03-D958-4B57-BE15-4252960669F7}" srcOrd="8" destOrd="0" presId="urn:microsoft.com/office/officeart/2016/7/layout/RepeatingBendingProcessNew"/>
    <dgm:cxn modelId="{D01FE46B-D519-4FAA-AF31-D63CEC3EA17D}" type="presParOf" srcId="{43140499-FB7B-4320-BBFC-9CB6254504B1}" destId="{8A512B23-1B89-448A-B0D8-1BD3B2A177DC}" srcOrd="9" destOrd="0" presId="urn:microsoft.com/office/officeart/2016/7/layout/RepeatingBendingProcessNew"/>
    <dgm:cxn modelId="{C76E95B1-7245-4FD0-BE9F-9F52EB9E4B7F}" type="presParOf" srcId="{8A512B23-1B89-448A-B0D8-1BD3B2A177DC}" destId="{2F7F07D4-C03C-4249-AF9F-D609059EC637}" srcOrd="0" destOrd="0" presId="urn:microsoft.com/office/officeart/2016/7/layout/RepeatingBendingProcessNew"/>
    <dgm:cxn modelId="{620AC3C4-D372-4D8A-892D-2D1B0F371C81}" type="presParOf" srcId="{43140499-FB7B-4320-BBFC-9CB6254504B1}" destId="{3B99D203-23BF-4D99-8267-C1A28A0B8561}" srcOrd="10" destOrd="0" presId="urn:microsoft.com/office/officeart/2016/7/layout/RepeatingBendingProcessNew"/>
    <dgm:cxn modelId="{C40771F0-835C-47F8-9357-D61C0BD267B8}" type="presParOf" srcId="{43140499-FB7B-4320-BBFC-9CB6254504B1}" destId="{ABBDA7F1-E250-4E05-A2AF-25BFB3F706C1}" srcOrd="11" destOrd="0" presId="urn:microsoft.com/office/officeart/2016/7/layout/RepeatingBendingProcessNew"/>
    <dgm:cxn modelId="{0E9BF421-CF50-424A-A08B-A0AAFDE21512}" type="presParOf" srcId="{ABBDA7F1-E250-4E05-A2AF-25BFB3F706C1}" destId="{E74AA9DD-942E-4877-B4E1-0270279E380C}" srcOrd="0" destOrd="0" presId="urn:microsoft.com/office/officeart/2016/7/layout/RepeatingBendingProcessNew"/>
    <dgm:cxn modelId="{6C37DE18-21BB-4C1B-AADC-DC572DE5E04E}" type="presParOf" srcId="{43140499-FB7B-4320-BBFC-9CB6254504B1}" destId="{4D35F065-5789-49F4-A4CC-0312DF28E915}" srcOrd="12" destOrd="0" presId="urn:microsoft.com/office/officeart/2016/7/layout/RepeatingBendingProcessNew"/>
    <dgm:cxn modelId="{7E375E6D-DADE-4E01-B27A-7E23596AA20C}" type="presParOf" srcId="{43140499-FB7B-4320-BBFC-9CB6254504B1}" destId="{2C5BE493-2517-4A12-9DB8-DF597368AC04}" srcOrd="13" destOrd="0" presId="urn:microsoft.com/office/officeart/2016/7/layout/RepeatingBendingProcessNew"/>
    <dgm:cxn modelId="{0DDFFB3D-F718-4CBF-AFDB-D3685350945D}" type="presParOf" srcId="{2C5BE493-2517-4A12-9DB8-DF597368AC04}" destId="{1A999150-2621-4ED0-A78A-E10F6A481280}" srcOrd="0" destOrd="0" presId="urn:microsoft.com/office/officeart/2016/7/layout/RepeatingBendingProcessNew"/>
    <dgm:cxn modelId="{B07D604A-B911-4B61-812E-7A984E0A8D18}" type="presParOf" srcId="{43140499-FB7B-4320-BBFC-9CB6254504B1}" destId="{D0D12442-1177-4361-9F72-B60B0B502C6E}" srcOrd="14" destOrd="0" presId="urn:microsoft.com/office/officeart/2016/7/layout/RepeatingBendingProcessNew"/>
    <dgm:cxn modelId="{89161CA1-C45E-4A28-86DD-E96A3EB9A02F}" type="presParOf" srcId="{43140499-FB7B-4320-BBFC-9CB6254504B1}" destId="{103E2492-353A-43DF-99D6-A3162D6F8E79}" srcOrd="15" destOrd="0" presId="urn:microsoft.com/office/officeart/2016/7/layout/RepeatingBendingProcessNew"/>
    <dgm:cxn modelId="{9FEF769C-88A1-4504-8A22-3EEA72E3D482}" type="presParOf" srcId="{103E2492-353A-43DF-99D6-A3162D6F8E79}" destId="{1788B7B0-FD44-44C5-A7BB-4CADBFEFAA89}" srcOrd="0" destOrd="0" presId="urn:microsoft.com/office/officeart/2016/7/layout/RepeatingBendingProcessNew"/>
    <dgm:cxn modelId="{94E94614-603C-433E-9BE1-9D709B712A4A}" type="presParOf" srcId="{43140499-FB7B-4320-BBFC-9CB6254504B1}" destId="{BDB29253-0A3E-4DAB-8449-6CA290B68116}" srcOrd="16" destOrd="0" presId="urn:microsoft.com/office/officeart/2016/7/layout/RepeatingBendingProcessNew"/>
    <dgm:cxn modelId="{FA3C5283-CB9D-4953-BEDB-774EF4296AD0}" type="presParOf" srcId="{43140499-FB7B-4320-BBFC-9CB6254504B1}" destId="{695ADCC4-7E87-4D76-B24D-346E431AEF87}" srcOrd="17" destOrd="0" presId="urn:microsoft.com/office/officeart/2016/7/layout/RepeatingBendingProcessNew"/>
    <dgm:cxn modelId="{78340E7A-9712-4A3F-8A3E-821F96B5A401}" type="presParOf" srcId="{695ADCC4-7E87-4D76-B24D-346E431AEF87}" destId="{106F5736-723F-49AB-8F28-1686AA418BB6}" srcOrd="0" destOrd="0" presId="urn:microsoft.com/office/officeart/2016/7/layout/RepeatingBendingProcessNew"/>
    <dgm:cxn modelId="{A9495782-F5E6-4F26-9B8E-E005859C5BD3}" type="presParOf" srcId="{43140499-FB7B-4320-BBFC-9CB6254504B1}" destId="{F11ADE88-08EE-4656-84F7-98DE7BAE29F3}" srcOrd="18" destOrd="0" presId="urn:microsoft.com/office/officeart/2016/7/layout/RepeatingBendingProcessNew"/>
    <dgm:cxn modelId="{7AFF1FEE-9986-49F7-801E-A154C3A5F0E2}" type="presParOf" srcId="{43140499-FB7B-4320-BBFC-9CB6254504B1}" destId="{280606FB-33FB-4E20-A4A5-73B6BBF71105}" srcOrd="19" destOrd="0" presId="urn:microsoft.com/office/officeart/2016/7/layout/RepeatingBendingProcessNew"/>
    <dgm:cxn modelId="{D7A73050-7DB4-4D52-A62D-089384671F61}" type="presParOf" srcId="{280606FB-33FB-4E20-A4A5-73B6BBF71105}" destId="{1BE62ABB-1D8D-4570-B842-81867C1E7867}" srcOrd="0" destOrd="0" presId="urn:microsoft.com/office/officeart/2016/7/layout/RepeatingBendingProcessNew"/>
    <dgm:cxn modelId="{F7938545-E67D-470B-8FEF-BE68F08232D8}" type="presParOf" srcId="{43140499-FB7B-4320-BBFC-9CB6254504B1}" destId="{9112F856-8B95-422D-823E-BA8D44F33E5A}" srcOrd="20" destOrd="0" presId="urn:microsoft.com/office/officeart/2016/7/layout/RepeatingBendingProcessNew"/>
    <dgm:cxn modelId="{A7B0B76E-07BE-4A8C-B47F-A41E7CE2C169}" type="presParOf" srcId="{43140499-FB7B-4320-BBFC-9CB6254504B1}" destId="{2E07383B-38E1-481B-94CF-E22A8C42B896}" srcOrd="21" destOrd="0" presId="urn:microsoft.com/office/officeart/2016/7/layout/RepeatingBendingProcessNew"/>
    <dgm:cxn modelId="{0AC4B0E1-EDD3-4679-B51D-604F2CB38D7C}" type="presParOf" srcId="{2E07383B-38E1-481B-94CF-E22A8C42B896}" destId="{42A63B3B-1313-4E90-B0A6-1764120CC204}" srcOrd="0" destOrd="0" presId="urn:microsoft.com/office/officeart/2016/7/layout/RepeatingBendingProcessNew"/>
    <dgm:cxn modelId="{BE3A6A95-8A92-45E7-B0A3-76F88FBAA1BA}" type="presParOf" srcId="{43140499-FB7B-4320-BBFC-9CB6254504B1}" destId="{013A9B50-B33B-4792-9A0E-CF562A86F351}" srcOrd="22" destOrd="0" presId="urn:microsoft.com/office/officeart/2016/7/layout/RepeatingBendingProcessNew"/>
    <dgm:cxn modelId="{5BF6187C-3C32-46A0-B09D-DC3C25DD4545}" type="presParOf" srcId="{43140499-FB7B-4320-BBFC-9CB6254504B1}" destId="{EE00535C-FA7E-4DE3-8702-C417C12A0F3E}" srcOrd="23" destOrd="0" presId="urn:microsoft.com/office/officeart/2016/7/layout/RepeatingBendingProcessNew"/>
    <dgm:cxn modelId="{E484325D-5A45-462E-9FC4-B16B4C9CDE9B}" type="presParOf" srcId="{EE00535C-FA7E-4DE3-8702-C417C12A0F3E}" destId="{F1CAEFE2-970F-4BDE-ADF3-62A7032B2D66}" srcOrd="0" destOrd="0" presId="urn:microsoft.com/office/officeart/2016/7/layout/RepeatingBendingProcessNew"/>
    <dgm:cxn modelId="{9D8458FF-CBF8-4CAB-9231-9EB086D97AAA}" type="presParOf" srcId="{43140499-FB7B-4320-BBFC-9CB6254504B1}" destId="{3D9C7CDE-5E90-43BC-A8E7-0994A1AF3BDE}" srcOrd="2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449E57-D433-4F01-BB1C-9CD2A84624F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BE783BA-9D69-4B9D-AC06-C65DC3B038F9}">
      <dgm:prSet/>
      <dgm:spPr/>
      <dgm:t>
        <a:bodyPr/>
        <a:lstStyle/>
        <a:p>
          <a:r>
            <a:rPr lang="en-US"/>
            <a:t>Test Objective: Evaluate the layout and functionality of the Attractions page for usability and design consistency.</a:t>
          </a:r>
        </a:p>
      </dgm:t>
    </dgm:pt>
    <dgm:pt modelId="{83ECF6B6-1738-4C2D-B624-D08ED2C3007D}" type="parTrans" cxnId="{DBE320F8-5ED1-42F5-8914-625E039C4B01}">
      <dgm:prSet/>
      <dgm:spPr/>
      <dgm:t>
        <a:bodyPr/>
        <a:lstStyle/>
        <a:p>
          <a:endParaRPr lang="en-US"/>
        </a:p>
      </dgm:t>
    </dgm:pt>
    <dgm:pt modelId="{9F38B03F-C685-4CD0-87AD-1321DFD0CBF3}" type="sibTrans" cxnId="{DBE320F8-5ED1-42F5-8914-625E039C4B01}">
      <dgm:prSet/>
      <dgm:spPr/>
      <dgm:t>
        <a:bodyPr/>
        <a:lstStyle/>
        <a:p>
          <a:endParaRPr lang="en-US"/>
        </a:p>
      </dgm:t>
    </dgm:pt>
    <dgm:pt modelId="{1FAA2227-678A-46CA-A774-51DE1FEDC422}">
      <dgm:prSet/>
      <dgm:spPr/>
      <dgm:t>
        <a:bodyPr/>
        <a:lstStyle/>
        <a:p>
          <a:r>
            <a:rPr lang="en-US"/>
            <a:t>Developer: Marie/Joshua</a:t>
          </a:r>
        </a:p>
      </dgm:t>
    </dgm:pt>
    <dgm:pt modelId="{38E57FC3-6214-424B-8053-F93405996F75}" type="parTrans" cxnId="{A789A3F7-6232-4949-A555-92E4A1CEDD71}">
      <dgm:prSet/>
      <dgm:spPr/>
      <dgm:t>
        <a:bodyPr/>
        <a:lstStyle/>
        <a:p>
          <a:endParaRPr lang="en-US"/>
        </a:p>
      </dgm:t>
    </dgm:pt>
    <dgm:pt modelId="{A7C0E70B-8BC2-4A14-B5B6-8712C6C05DAB}" type="sibTrans" cxnId="{A789A3F7-6232-4949-A555-92E4A1CEDD71}">
      <dgm:prSet/>
      <dgm:spPr/>
      <dgm:t>
        <a:bodyPr/>
        <a:lstStyle/>
        <a:p>
          <a:endParaRPr lang="en-US"/>
        </a:p>
      </dgm:t>
    </dgm:pt>
    <dgm:pt modelId="{1C62456A-DE63-49C4-A8EC-5C25EAD2C54C}">
      <dgm:prSet/>
      <dgm:spPr/>
      <dgm:t>
        <a:bodyPr/>
        <a:lstStyle/>
        <a:p>
          <a:r>
            <a:rPr lang="en-US"/>
            <a:t>Date Tested: 09.29.24</a:t>
          </a:r>
        </a:p>
      </dgm:t>
    </dgm:pt>
    <dgm:pt modelId="{ACB4440A-AF49-461B-AA3D-DFB43DC61ED3}" type="parTrans" cxnId="{99850B6A-0946-438A-B386-888A444EBEC2}">
      <dgm:prSet/>
      <dgm:spPr/>
      <dgm:t>
        <a:bodyPr/>
        <a:lstStyle/>
        <a:p>
          <a:endParaRPr lang="en-US"/>
        </a:p>
      </dgm:t>
    </dgm:pt>
    <dgm:pt modelId="{1DAB2ABA-179F-4DA1-B617-23CDCA0AACBA}" type="sibTrans" cxnId="{99850B6A-0946-438A-B386-888A444EBEC2}">
      <dgm:prSet/>
      <dgm:spPr/>
      <dgm:t>
        <a:bodyPr/>
        <a:lstStyle/>
        <a:p>
          <a:endParaRPr lang="en-US"/>
        </a:p>
      </dgm:t>
    </dgm:pt>
    <dgm:pt modelId="{3BBCEB7B-36FD-4BC0-9C2A-D4D484B8779E}">
      <dgm:prSet/>
      <dgm:spPr/>
      <dgm:t>
        <a:bodyPr/>
        <a:lstStyle/>
        <a:p>
          <a:r>
            <a:rPr lang="en-US"/>
            <a:t>Peer Tester: Joshua</a:t>
          </a:r>
        </a:p>
      </dgm:t>
    </dgm:pt>
    <dgm:pt modelId="{2EC4DC9D-3241-49E3-8165-133A2F3C1598}" type="parTrans" cxnId="{53200827-BAB2-4302-AC2D-D2F5E498D33C}">
      <dgm:prSet/>
      <dgm:spPr/>
      <dgm:t>
        <a:bodyPr/>
        <a:lstStyle/>
        <a:p>
          <a:endParaRPr lang="en-US"/>
        </a:p>
      </dgm:t>
    </dgm:pt>
    <dgm:pt modelId="{0DA7288B-6EE6-4000-B789-7048DD56D8A5}" type="sibTrans" cxnId="{53200827-BAB2-4302-AC2D-D2F5E498D33C}">
      <dgm:prSet/>
      <dgm:spPr/>
      <dgm:t>
        <a:bodyPr/>
        <a:lstStyle/>
        <a:p>
          <a:endParaRPr lang="en-US"/>
        </a:p>
      </dgm:t>
    </dgm:pt>
    <dgm:pt modelId="{280B0671-2616-4B99-AEB1-3E53C6313BE1}">
      <dgm:prSet/>
      <dgm:spPr/>
      <dgm:t>
        <a:bodyPr/>
        <a:lstStyle/>
        <a:p>
          <a:r>
            <a:rPr lang="en-US"/>
            <a:t>Results:</a:t>
          </a:r>
        </a:p>
      </dgm:t>
    </dgm:pt>
    <dgm:pt modelId="{9471289F-8189-40C0-917E-7C2526B3C150}" type="parTrans" cxnId="{45A0D997-0A59-41B9-AC2C-885BBA3A305C}">
      <dgm:prSet/>
      <dgm:spPr/>
      <dgm:t>
        <a:bodyPr/>
        <a:lstStyle/>
        <a:p>
          <a:endParaRPr lang="en-US"/>
        </a:p>
      </dgm:t>
    </dgm:pt>
    <dgm:pt modelId="{024A2447-0978-4106-AAB0-6B7129BA2DC3}" type="sibTrans" cxnId="{45A0D997-0A59-41B9-AC2C-885BBA3A305C}">
      <dgm:prSet/>
      <dgm:spPr/>
      <dgm:t>
        <a:bodyPr/>
        <a:lstStyle/>
        <a:p>
          <a:endParaRPr lang="en-US"/>
        </a:p>
      </dgm:t>
    </dgm:pt>
    <dgm:pt modelId="{79DF110F-3021-43DA-A1BC-2FF4C4860B50}">
      <dgm:prSet/>
      <dgm:spPr/>
      <dgm:t>
        <a:bodyPr/>
        <a:lstStyle/>
        <a:p>
          <a:r>
            <a:rPr lang="en-US"/>
            <a:t>Pass/Fail Summary: Yes</a:t>
          </a:r>
        </a:p>
      </dgm:t>
    </dgm:pt>
    <dgm:pt modelId="{4003376B-8CE4-4D78-856B-544AB4F6C47E}" type="parTrans" cxnId="{62D0BB1C-203B-430F-871C-6E55B11CA2B0}">
      <dgm:prSet/>
      <dgm:spPr/>
      <dgm:t>
        <a:bodyPr/>
        <a:lstStyle/>
        <a:p>
          <a:endParaRPr lang="en-US"/>
        </a:p>
      </dgm:t>
    </dgm:pt>
    <dgm:pt modelId="{FE29E90D-C61F-455A-8BA4-0279D5DAC2F2}" type="sibTrans" cxnId="{62D0BB1C-203B-430F-871C-6E55B11CA2B0}">
      <dgm:prSet/>
      <dgm:spPr/>
      <dgm:t>
        <a:bodyPr/>
        <a:lstStyle/>
        <a:p>
          <a:endParaRPr lang="en-US"/>
        </a:p>
      </dgm:t>
    </dgm:pt>
    <dgm:pt modelId="{FF9702BB-1AC7-4269-8686-4D0756EA21C6}">
      <dgm:prSet/>
      <dgm:spPr/>
      <dgm:t>
        <a:bodyPr/>
        <a:lstStyle/>
        <a:p>
          <a:r>
            <a:rPr lang="en-US">
              <a:latin typeface="Aptos Display" panose="02110004020202020204"/>
            </a:rPr>
            <a:t>Comments</a:t>
          </a:r>
          <a:r>
            <a:rPr lang="en-US"/>
            <a:t>: Tested in multiple browsers; all functionality works correctly and displays responsively.</a:t>
          </a:r>
        </a:p>
      </dgm:t>
    </dgm:pt>
    <dgm:pt modelId="{9AA5852F-BF9D-4626-9004-054F248EFEC5}" type="parTrans" cxnId="{0EB8BCAD-A0C2-40DC-9C90-C915597AA8DC}">
      <dgm:prSet/>
      <dgm:spPr/>
      <dgm:t>
        <a:bodyPr/>
        <a:lstStyle/>
        <a:p>
          <a:endParaRPr lang="en-US"/>
        </a:p>
      </dgm:t>
    </dgm:pt>
    <dgm:pt modelId="{BBA93B5D-93FF-4790-A65F-0A069394CB0F}" type="sibTrans" cxnId="{0EB8BCAD-A0C2-40DC-9C90-C915597AA8DC}">
      <dgm:prSet/>
      <dgm:spPr/>
      <dgm:t>
        <a:bodyPr/>
        <a:lstStyle/>
        <a:p>
          <a:endParaRPr lang="en-US"/>
        </a:p>
      </dgm:t>
    </dgm:pt>
    <dgm:pt modelId="{3FB6DCA0-DA26-4769-8053-ED821938F00E}">
      <dgm:prSet/>
      <dgm:spPr/>
      <dgm:t>
        <a:bodyPr/>
        <a:lstStyle/>
        <a:p>
          <a:r>
            <a:rPr lang="en-US"/>
            <a:t>Steps &amp; Results:</a:t>
          </a:r>
        </a:p>
      </dgm:t>
    </dgm:pt>
    <dgm:pt modelId="{C234E8EB-071B-4CB6-B40C-CF50A229F61B}" type="parTrans" cxnId="{FE75ABF4-59EC-4A77-9CC1-27D767AF032A}">
      <dgm:prSet/>
      <dgm:spPr/>
      <dgm:t>
        <a:bodyPr/>
        <a:lstStyle/>
        <a:p>
          <a:endParaRPr lang="en-US"/>
        </a:p>
      </dgm:t>
    </dgm:pt>
    <dgm:pt modelId="{2BF574DD-B6CE-41D0-8CEC-64B9EE636CC6}" type="sibTrans" cxnId="{FE75ABF4-59EC-4A77-9CC1-27D767AF032A}">
      <dgm:prSet/>
      <dgm:spPr/>
      <dgm:t>
        <a:bodyPr/>
        <a:lstStyle/>
        <a:p>
          <a:endParaRPr lang="en-US"/>
        </a:p>
      </dgm:t>
    </dgm:pt>
    <dgm:pt modelId="{89901030-9A64-40D1-AF1D-301925DC9F16}">
      <dgm:prSet/>
      <dgm:spPr/>
      <dgm:t>
        <a:bodyPr/>
        <a:lstStyle/>
        <a:p>
          <a:r>
            <a:rPr lang="en-US"/>
            <a:t>1. Open Attractions page - Pass</a:t>
          </a:r>
        </a:p>
      </dgm:t>
    </dgm:pt>
    <dgm:pt modelId="{A2B4CCC8-4A6B-4772-88E8-4EFBE3E9DC01}" type="parTrans" cxnId="{7D9A1C6B-A13E-4718-AAEE-C11FEF82834E}">
      <dgm:prSet/>
      <dgm:spPr/>
      <dgm:t>
        <a:bodyPr/>
        <a:lstStyle/>
        <a:p>
          <a:endParaRPr lang="en-US"/>
        </a:p>
      </dgm:t>
    </dgm:pt>
    <dgm:pt modelId="{8A44CF6C-45BF-4A0B-B011-3A2C4877E91C}" type="sibTrans" cxnId="{7D9A1C6B-A13E-4718-AAEE-C11FEF82834E}">
      <dgm:prSet/>
      <dgm:spPr/>
      <dgm:t>
        <a:bodyPr/>
        <a:lstStyle/>
        <a:p>
          <a:endParaRPr lang="en-US"/>
        </a:p>
      </dgm:t>
    </dgm:pt>
    <dgm:pt modelId="{FEB4A04B-DCA8-4633-AED3-CDF5EBB7D751}">
      <dgm:prSet/>
      <dgm:spPr/>
      <dgm:t>
        <a:bodyPr/>
        <a:lstStyle/>
        <a:p>
          <a:r>
            <a:rPr lang="en-US"/>
            <a:t>2. Check layout adjustment - Pass</a:t>
          </a:r>
        </a:p>
      </dgm:t>
    </dgm:pt>
    <dgm:pt modelId="{19938281-65A8-4BDF-B1CB-766F3CE6A1A3}" type="parTrans" cxnId="{84593763-BDC5-4F78-87DC-6194BFCEB868}">
      <dgm:prSet/>
      <dgm:spPr/>
      <dgm:t>
        <a:bodyPr/>
        <a:lstStyle/>
        <a:p>
          <a:endParaRPr lang="en-US"/>
        </a:p>
      </dgm:t>
    </dgm:pt>
    <dgm:pt modelId="{08173873-E5AC-43EA-9777-624B958C0892}" type="sibTrans" cxnId="{84593763-BDC5-4F78-87DC-6194BFCEB868}">
      <dgm:prSet/>
      <dgm:spPr/>
      <dgm:t>
        <a:bodyPr/>
        <a:lstStyle/>
        <a:p>
          <a:endParaRPr lang="en-US"/>
        </a:p>
      </dgm:t>
    </dgm:pt>
    <dgm:pt modelId="{590A03E2-D710-446D-9768-4E2F46D86E03}">
      <dgm:prSet/>
      <dgm:spPr/>
      <dgm:t>
        <a:bodyPr/>
        <a:lstStyle/>
        <a:p>
          <a:r>
            <a:rPr lang="en-US"/>
            <a:t>3. Navigation bar functions - Pass</a:t>
          </a:r>
        </a:p>
      </dgm:t>
    </dgm:pt>
    <dgm:pt modelId="{6485DAC7-8EEA-4A9E-8354-D64F5F502FC7}" type="parTrans" cxnId="{E4BC1100-B49F-4EA4-933C-998111500578}">
      <dgm:prSet/>
      <dgm:spPr/>
      <dgm:t>
        <a:bodyPr/>
        <a:lstStyle/>
        <a:p>
          <a:endParaRPr lang="en-US"/>
        </a:p>
      </dgm:t>
    </dgm:pt>
    <dgm:pt modelId="{9C126399-B8A9-40EA-BF12-75E0D99F7DEB}" type="sibTrans" cxnId="{E4BC1100-B49F-4EA4-933C-998111500578}">
      <dgm:prSet/>
      <dgm:spPr/>
      <dgm:t>
        <a:bodyPr/>
        <a:lstStyle/>
        <a:p>
          <a:endParaRPr lang="en-US"/>
        </a:p>
      </dgm:t>
    </dgm:pt>
    <dgm:pt modelId="{C08E06B5-CE2E-4B21-96C5-F3F5AC964537}">
      <dgm:prSet/>
      <dgm:spPr/>
      <dgm:t>
        <a:bodyPr/>
        <a:lstStyle/>
        <a:p>
          <a:r>
            <a:rPr lang="en-US"/>
            <a:t>4. Inspect text/image alignment - Pass</a:t>
          </a:r>
        </a:p>
      </dgm:t>
    </dgm:pt>
    <dgm:pt modelId="{164231A6-A37B-450B-B601-F39E33D0B78C}" type="parTrans" cxnId="{11C65629-9A1E-418E-879B-1E60AF5EBEFD}">
      <dgm:prSet/>
      <dgm:spPr/>
      <dgm:t>
        <a:bodyPr/>
        <a:lstStyle/>
        <a:p>
          <a:endParaRPr lang="en-US"/>
        </a:p>
      </dgm:t>
    </dgm:pt>
    <dgm:pt modelId="{96B711C4-8249-4D99-B6DE-27EC24EFB63C}" type="sibTrans" cxnId="{11C65629-9A1E-418E-879B-1E60AF5EBEFD}">
      <dgm:prSet/>
      <dgm:spPr/>
      <dgm:t>
        <a:bodyPr/>
        <a:lstStyle/>
        <a:p>
          <a:endParaRPr lang="en-US"/>
        </a:p>
      </dgm:t>
    </dgm:pt>
    <dgm:pt modelId="{073809B5-B5A4-4079-827C-A750DAF50693}">
      <dgm:prSet/>
      <dgm:spPr/>
      <dgm:t>
        <a:bodyPr/>
        <a:lstStyle/>
        <a:p>
          <a:r>
            <a:rPr lang="en-US"/>
            <a:t>5. Test interactive elements - Pass</a:t>
          </a:r>
        </a:p>
      </dgm:t>
    </dgm:pt>
    <dgm:pt modelId="{859A3AF0-CF63-41C3-98F7-500DB05B6D97}" type="parTrans" cxnId="{C3CE1FD0-C578-43D8-8817-32B6FE8F4B3E}">
      <dgm:prSet/>
      <dgm:spPr/>
      <dgm:t>
        <a:bodyPr/>
        <a:lstStyle/>
        <a:p>
          <a:endParaRPr lang="en-US"/>
        </a:p>
      </dgm:t>
    </dgm:pt>
    <dgm:pt modelId="{17088534-63CD-46B9-8976-96E30B322426}" type="sibTrans" cxnId="{C3CE1FD0-C578-43D8-8817-32B6FE8F4B3E}">
      <dgm:prSet/>
      <dgm:spPr/>
      <dgm:t>
        <a:bodyPr/>
        <a:lstStyle/>
        <a:p>
          <a:endParaRPr lang="en-US"/>
        </a:p>
      </dgm:t>
    </dgm:pt>
    <dgm:pt modelId="{71A90CCF-DAEF-434F-8C9F-F3719921DD8F}" type="pres">
      <dgm:prSet presAssocID="{8B449E57-D433-4F01-BB1C-9CD2A84624F9}" presName="Name0" presStyleCnt="0">
        <dgm:presLayoutVars>
          <dgm:dir/>
          <dgm:resizeHandles val="exact"/>
        </dgm:presLayoutVars>
      </dgm:prSet>
      <dgm:spPr/>
    </dgm:pt>
    <dgm:pt modelId="{37779AC5-4952-4DA4-A4F9-A38F6FEF07DA}" type="pres">
      <dgm:prSet presAssocID="{1BE783BA-9D69-4B9D-AC06-C65DC3B038F9}" presName="node" presStyleLbl="node1" presStyleIdx="0" presStyleCnt="13">
        <dgm:presLayoutVars>
          <dgm:bulletEnabled val="1"/>
        </dgm:presLayoutVars>
      </dgm:prSet>
      <dgm:spPr/>
    </dgm:pt>
    <dgm:pt modelId="{9ECC50A9-CA37-4BBE-B2DF-BD6594833AD7}" type="pres">
      <dgm:prSet presAssocID="{9F38B03F-C685-4CD0-87AD-1321DFD0CBF3}" presName="sibTrans" presStyleLbl="sibTrans1D1" presStyleIdx="0" presStyleCnt="12"/>
      <dgm:spPr/>
    </dgm:pt>
    <dgm:pt modelId="{8EAA0524-FF2E-425B-9459-111F956EE27F}" type="pres">
      <dgm:prSet presAssocID="{9F38B03F-C685-4CD0-87AD-1321DFD0CBF3}" presName="connectorText" presStyleLbl="sibTrans1D1" presStyleIdx="0" presStyleCnt="12"/>
      <dgm:spPr/>
    </dgm:pt>
    <dgm:pt modelId="{5F0C2ABA-0F66-48B0-B3B3-32C2984657F4}" type="pres">
      <dgm:prSet presAssocID="{1FAA2227-678A-46CA-A774-51DE1FEDC422}" presName="node" presStyleLbl="node1" presStyleIdx="1" presStyleCnt="13">
        <dgm:presLayoutVars>
          <dgm:bulletEnabled val="1"/>
        </dgm:presLayoutVars>
      </dgm:prSet>
      <dgm:spPr/>
    </dgm:pt>
    <dgm:pt modelId="{A36C8773-1B37-4E8F-B652-F5AF19A0BF8A}" type="pres">
      <dgm:prSet presAssocID="{A7C0E70B-8BC2-4A14-B5B6-8712C6C05DAB}" presName="sibTrans" presStyleLbl="sibTrans1D1" presStyleIdx="1" presStyleCnt="12"/>
      <dgm:spPr/>
    </dgm:pt>
    <dgm:pt modelId="{60C2F44D-5A82-4928-B2E3-2E164CB50BC0}" type="pres">
      <dgm:prSet presAssocID="{A7C0E70B-8BC2-4A14-B5B6-8712C6C05DAB}" presName="connectorText" presStyleLbl="sibTrans1D1" presStyleIdx="1" presStyleCnt="12"/>
      <dgm:spPr/>
    </dgm:pt>
    <dgm:pt modelId="{92E0CB26-05C7-411A-A277-2160B82AAEAE}" type="pres">
      <dgm:prSet presAssocID="{1C62456A-DE63-49C4-A8EC-5C25EAD2C54C}" presName="node" presStyleLbl="node1" presStyleIdx="2" presStyleCnt="13">
        <dgm:presLayoutVars>
          <dgm:bulletEnabled val="1"/>
        </dgm:presLayoutVars>
      </dgm:prSet>
      <dgm:spPr/>
    </dgm:pt>
    <dgm:pt modelId="{305F7DAC-518F-4C76-B57D-7C38EDDB0F47}" type="pres">
      <dgm:prSet presAssocID="{1DAB2ABA-179F-4DA1-B617-23CDCA0AACBA}" presName="sibTrans" presStyleLbl="sibTrans1D1" presStyleIdx="2" presStyleCnt="12"/>
      <dgm:spPr/>
    </dgm:pt>
    <dgm:pt modelId="{01D28A53-83B0-4395-88BE-5AABF496B729}" type="pres">
      <dgm:prSet presAssocID="{1DAB2ABA-179F-4DA1-B617-23CDCA0AACBA}" presName="connectorText" presStyleLbl="sibTrans1D1" presStyleIdx="2" presStyleCnt="12"/>
      <dgm:spPr/>
    </dgm:pt>
    <dgm:pt modelId="{0790B9C4-8020-4CAB-844C-DF4290CB9C6A}" type="pres">
      <dgm:prSet presAssocID="{3BBCEB7B-36FD-4BC0-9C2A-D4D484B8779E}" presName="node" presStyleLbl="node1" presStyleIdx="3" presStyleCnt="13">
        <dgm:presLayoutVars>
          <dgm:bulletEnabled val="1"/>
        </dgm:presLayoutVars>
      </dgm:prSet>
      <dgm:spPr/>
    </dgm:pt>
    <dgm:pt modelId="{C344E0FD-55BD-4025-A33A-B1B6EE1CC4FF}" type="pres">
      <dgm:prSet presAssocID="{0DA7288B-6EE6-4000-B789-7048DD56D8A5}" presName="sibTrans" presStyleLbl="sibTrans1D1" presStyleIdx="3" presStyleCnt="12"/>
      <dgm:spPr/>
    </dgm:pt>
    <dgm:pt modelId="{67210A36-7679-4767-BD52-A6F9B0C7F0A0}" type="pres">
      <dgm:prSet presAssocID="{0DA7288B-6EE6-4000-B789-7048DD56D8A5}" presName="connectorText" presStyleLbl="sibTrans1D1" presStyleIdx="3" presStyleCnt="12"/>
      <dgm:spPr/>
    </dgm:pt>
    <dgm:pt modelId="{8D8AEE6B-DDE6-4727-A4F6-DFB189A67118}" type="pres">
      <dgm:prSet presAssocID="{280B0671-2616-4B99-AEB1-3E53C6313BE1}" presName="node" presStyleLbl="node1" presStyleIdx="4" presStyleCnt="13">
        <dgm:presLayoutVars>
          <dgm:bulletEnabled val="1"/>
        </dgm:presLayoutVars>
      </dgm:prSet>
      <dgm:spPr/>
    </dgm:pt>
    <dgm:pt modelId="{01C1C542-18C6-447A-8188-1EF2D0C4DFA7}" type="pres">
      <dgm:prSet presAssocID="{024A2447-0978-4106-AAB0-6B7129BA2DC3}" presName="sibTrans" presStyleLbl="sibTrans1D1" presStyleIdx="4" presStyleCnt="12"/>
      <dgm:spPr/>
    </dgm:pt>
    <dgm:pt modelId="{F58CBE8B-22CC-4ED6-99B9-66F985292E24}" type="pres">
      <dgm:prSet presAssocID="{024A2447-0978-4106-AAB0-6B7129BA2DC3}" presName="connectorText" presStyleLbl="sibTrans1D1" presStyleIdx="4" presStyleCnt="12"/>
      <dgm:spPr/>
    </dgm:pt>
    <dgm:pt modelId="{9ADD4996-82AF-466E-85F8-F9FB584982D1}" type="pres">
      <dgm:prSet presAssocID="{79DF110F-3021-43DA-A1BC-2FF4C4860B50}" presName="node" presStyleLbl="node1" presStyleIdx="5" presStyleCnt="13">
        <dgm:presLayoutVars>
          <dgm:bulletEnabled val="1"/>
        </dgm:presLayoutVars>
      </dgm:prSet>
      <dgm:spPr/>
    </dgm:pt>
    <dgm:pt modelId="{774D1EB8-0468-4243-87FF-50E2DB2E3B86}" type="pres">
      <dgm:prSet presAssocID="{FE29E90D-C61F-455A-8BA4-0279D5DAC2F2}" presName="sibTrans" presStyleLbl="sibTrans1D1" presStyleIdx="5" presStyleCnt="12"/>
      <dgm:spPr/>
    </dgm:pt>
    <dgm:pt modelId="{319D34F8-2D3A-4CCD-980A-4B05BF8CF294}" type="pres">
      <dgm:prSet presAssocID="{FE29E90D-C61F-455A-8BA4-0279D5DAC2F2}" presName="connectorText" presStyleLbl="sibTrans1D1" presStyleIdx="5" presStyleCnt="12"/>
      <dgm:spPr/>
    </dgm:pt>
    <dgm:pt modelId="{69B36294-76B7-416C-824A-5960F92C4727}" type="pres">
      <dgm:prSet presAssocID="{FF9702BB-1AC7-4269-8686-4D0756EA21C6}" presName="node" presStyleLbl="node1" presStyleIdx="6" presStyleCnt="13">
        <dgm:presLayoutVars>
          <dgm:bulletEnabled val="1"/>
        </dgm:presLayoutVars>
      </dgm:prSet>
      <dgm:spPr/>
    </dgm:pt>
    <dgm:pt modelId="{C4D44512-6D25-4B28-985B-5FD1A6466335}" type="pres">
      <dgm:prSet presAssocID="{BBA93B5D-93FF-4790-A65F-0A069394CB0F}" presName="sibTrans" presStyleLbl="sibTrans1D1" presStyleIdx="6" presStyleCnt="12"/>
      <dgm:spPr/>
    </dgm:pt>
    <dgm:pt modelId="{30BD8CB4-161B-4EE9-AC50-26BEAB6DB1DD}" type="pres">
      <dgm:prSet presAssocID="{BBA93B5D-93FF-4790-A65F-0A069394CB0F}" presName="connectorText" presStyleLbl="sibTrans1D1" presStyleIdx="6" presStyleCnt="12"/>
      <dgm:spPr/>
    </dgm:pt>
    <dgm:pt modelId="{237EDB43-7200-4042-B258-54FD9044D904}" type="pres">
      <dgm:prSet presAssocID="{3FB6DCA0-DA26-4769-8053-ED821938F00E}" presName="node" presStyleLbl="node1" presStyleIdx="7" presStyleCnt="13">
        <dgm:presLayoutVars>
          <dgm:bulletEnabled val="1"/>
        </dgm:presLayoutVars>
      </dgm:prSet>
      <dgm:spPr/>
    </dgm:pt>
    <dgm:pt modelId="{B55CCB76-2FB1-4BD1-8FAC-8A8789CF84B2}" type="pres">
      <dgm:prSet presAssocID="{2BF574DD-B6CE-41D0-8CEC-64B9EE636CC6}" presName="sibTrans" presStyleLbl="sibTrans1D1" presStyleIdx="7" presStyleCnt="12"/>
      <dgm:spPr/>
    </dgm:pt>
    <dgm:pt modelId="{02C76B76-D3FB-428B-9E17-46BA0D3E3F72}" type="pres">
      <dgm:prSet presAssocID="{2BF574DD-B6CE-41D0-8CEC-64B9EE636CC6}" presName="connectorText" presStyleLbl="sibTrans1D1" presStyleIdx="7" presStyleCnt="12"/>
      <dgm:spPr/>
    </dgm:pt>
    <dgm:pt modelId="{15B5AC3F-DECA-4E00-85C0-E8244DF4900F}" type="pres">
      <dgm:prSet presAssocID="{89901030-9A64-40D1-AF1D-301925DC9F16}" presName="node" presStyleLbl="node1" presStyleIdx="8" presStyleCnt="13">
        <dgm:presLayoutVars>
          <dgm:bulletEnabled val="1"/>
        </dgm:presLayoutVars>
      </dgm:prSet>
      <dgm:spPr/>
    </dgm:pt>
    <dgm:pt modelId="{BAB0DA03-B8B8-45FE-A1EA-06784794EC6F}" type="pres">
      <dgm:prSet presAssocID="{8A44CF6C-45BF-4A0B-B011-3A2C4877E91C}" presName="sibTrans" presStyleLbl="sibTrans1D1" presStyleIdx="8" presStyleCnt="12"/>
      <dgm:spPr/>
    </dgm:pt>
    <dgm:pt modelId="{33FCD24F-24C1-41CC-9D70-66990EAE8532}" type="pres">
      <dgm:prSet presAssocID="{8A44CF6C-45BF-4A0B-B011-3A2C4877E91C}" presName="connectorText" presStyleLbl="sibTrans1D1" presStyleIdx="8" presStyleCnt="12"/>
      <dgm:spPr/>
    </dgm:pt>
    <dgm:pt modelId="{E2D173E9-EE13-412E-9473-5C79BE8155BB}" type="pres">
      <dgm:prSet presAssocID="{FEB4A04B-DCA8-4633-AED3-CDF5EBB7D751}" presName="node" presStyleLbl="node1" presStyleIdx="9" presStyleCnt="13">
        <dgm:presLayoutVars>
          <dgm:bulletEnabled val="1"/>
        </dgm:presLayoutVars>
      </dgm:prSet>
      <dgm:spPr/>
    </dgm:pt>
    <dgm:pt modelId="{6399A06C-B9D5-417D-8460-1D96C04B9279}" type="pres">
      <dgm:prSet presAssocID="{08173873-E5AC-43EA-9777-624B958C0892}" presName="sibTrans" presStyleLbl="sibTrans1D1" presStyleIdx="9" presStyleCnt="12"/>
      <dgm:spPr/>
    </dgm:pt>
    <dgm:pt modelId="{81BB16F7-45FE-4714-A94A-7346CE41C875}" type="pres">
      <dgm:prSet presAssocID="{08173873-E5AC-43EA-9777-624B958C0892}" presName="connectorText" presStyleLbl="sibTrans1D1" presStyleIdx="9" presStyleCnt="12"/>
      <dgm:spPr/>
    </dgm:pt>
    <dgm:pt modelId="{EF8C9034-FA47-4C5E-8174-4ACD36D70ED7}" type="pres">
      <dgm:prSet presAssocID="{590A03E2-D710-446D-9768-4E2F46D86E03}" presName="node" presStyleLbl="node1" presStyleIdx="10" presStyleCnt="13">
        <dgm:presLayoutVars>
          <dgm:bulletEnabled val="1"/>
        </dgm:presLayoutVars>
      </dgm:prSet>
      <dgm:spPr/>
    </dgm:pt>
    <dgm:pt modelId="{2C3D3869-90D6-4A93-9BD0-7D3BBBA779A6}" type="pres">
      <dgm:prSet presAssocID="{9C126399-B8A9-40EA-BF12-75E0D99F7DEB}" presName="sibTrans" presStyleLbl="sibTrans1D1" presStyleIdx="10" presStyleCnt="12"/>
      <dgm:spPr/>
    </dgm:pt>
    <dgm:pt modelId="{33949A9A-06B3-4628-8686-0D0DAD6CCE5E}" type="pres">
      <dgm:prSet presAssocID="{9C126399-B8A9-40EA-BF12-75E0D99F7DEB}" presName="connectorText" presStyleLbl="sibTrans1D1" presStyleIdx="10" presStyleCnt="12"/>
      <dgm:spPr/>
    </dgm:pt>
    <dgm:pt modelId="{B2F1C0B5-0FDF-4F24-8C9B-C5C46E687E49}" type="pres">
      <dgm:prSet presAssocID="{C08E06B5-CE2E-4B21-96C5-F3F5AC964537}" presName="node" presStyleLbl="node1" presStyleIdx="11" presStyleCnt="13">
        <dgm:presLayoutVars>
          <dgm:bulletEnabled val="1"/>
        </dgm:presLayoutVars>
      </dgm:prSet>
      <dgm:spPr/>
    </dgm:pt>
    <dgm:pt modelId="{CAB0F9B1-1554-4ECD-A1D5-426A7797F342}" type="pres">
      <dgm:prSet presAssocID="{96B711C4-8249-4D99-B6DE-27EC24EFB63C}" presName="sibTrans" presStyleLbl="sibTrans1D1" presStyleIdx="11" presStyleCnt="12"/>
      <dgm:spPr/>
    </dgm:pt>
    <dgm:pt modelId="{10CC0A6F-436B-4C4F-B2B2-F99F840E03A1}" type="pres">
      <dgm:prSet presAssocID="{96B711C4-8249-4D99-B6DE-27EC24EFB63C}" presName="connectorText" presStyleLbl="sibTrans1D1" presStyleIdx="11" presStyleCnt="12"/>
      <dgm:spPr/>
    </dgm:pt>
    <dgm:pt modelId="{3B4BA6C8-062F-43F0-90C0-87609621505B}" type="pres">
      <dgm:prSet presAssocID="{073809B5-B5A4-4079-827C-A750DAF50693}" presName="node" presStyleLbl="node1" presStyleIdx="12" presStyleCnt="13">
        <dgm:presLayoutVars>
          <dgm:bulletEnabled val="1"/>
        </dgm:presLayoutVars>
      </dgm:prSet>
      <dgm:spPr/>
    </dgm:pt>
  </dgm:ptLst>
  <dgm:cxnLst>
    <dgm:cxn modelId="{E4BC1100-B49F-4EA4-933C-998111500578}" srcId="{8B449E57-D433-4F01-BB1C-9CD2A84624F9}" destId="{590A03E2-D710-446D-9768-4E2F46D86E03}" srcOrd="10" destOrd="0" parTransId="{6485DAC7-8EEA-4A9E-8354-D64F5F502FC7}" sibTransId="{9C126399-B8A9-40EA-BF12-75E0D99F7DEB}"/>
    <dgm:cxn modelId="{FD5F1B00-49CE-4464-9C58-0DE4F6D4A9DD}" type="presOf" srcId="{3BBCEB7B-36FD-4BC0-9C2A-D4D484B8779E}" destId="{0790B9C4-8020-4CAB-844C-DF4290CB9C6A}" srcOrd="0" destOrd="0" presId="urn:microsoft.com/office/officeart/2016/7/layout/RepeatingBendingProcessNew"/>
    <dgm:cxn modelId="{9B782601-861A-406F-86F0-6F2148110EF4}" type="presOf" srcId="{073809B5-B5A4-4079-827C-A750DAF50693}" destId="{3B4BA6C8-062F-43F0-90C0-87609621505B}" srcOrd="0" destOrd="0" presId="urn:microsoft.com/office/officeart/2016/7/layout/RepeatingBendingProcessNew"/>
    <dgm:cxn modelId="{0EB24606-296E-4A72-93EF-804F99E55555}" type="presOf" srcId="{A7C0E70B-8BC2-4A14-B5B6-8712C6C05DAB}" destId="{A36C8773-1B37-4E8F-B652-F5AF19A0BF8A}" srcOrd="0" destOrd="0" presId="urn:microsoft.com/office/officeart/2016/7/layout/RepeatingBendingProcessNew"/>
    <dgm:cxn modelId="{DE1A3A07-77DC-49B8-9602-6E12B2B19069}" type="presOf" srcId="{280B0671-2616-4B99-AEB1-3E53C6313BE1}" destId="{8D8AEE6B-DDE6-4727-A4F6-DFB189A67118}" srcOrd="0" destOrd="0" presId="urn:microsoft.com/office/officeart/2016/7/layout/RepeatingBendingProcessNew"/>
    <dgm:cxn modelId="{569F950A-C314-4EAE-B9D9-27D43AF277C4}" type="presOf" srcId="{08173873-E5AC-43EA-9777-624B958C0892}" destId="{81BB16F7-45FE-4714-A94A-7346CE41C875}" srcOrd="1" destOrd="0" presId="urn:microsoft.com/office/officeart/2016/7/layout/RepeatingBendingProcessNew"/>
    <dgm:cxn modelId="{FA5B7C0D-8AC9-4F16-9A7C-38A1DF8D7AD0}" type="presOf" srcId="{024A2447-0978-4106-AAB0-6B7129BA2DC3}" destId="{01C1C542-18C6-447A-8188-1EF2D0C4DFA7}" srcOrd="0" destOrd="0" presId="urn:microsoft.com/office/officeart/2016/7/layout/RepeatingBendingProcessNew"/>
    <dgm:cxn modelId="{AA55231A-4BB2-44DB-8D96-B3B6D1F680C0}" type="presOf" srcId="{1C62456A-DE63-49C4-A8EC-5C25EAD2C54C}" destId="{92E0CB26-05C7-411A-A277-2160B82AAEAE}" srcOrd="0" destOrd="0" presId="urn:microsoft.com/office/officeart/2016/7/layout/RepeatingBendingProcessNew"/>
    <dgm:cxn modelId="{62D0BB1C-203B-430F-871C-6E55B11CA2B0}" srcId="{8B449E57-D433-4F01-BB1C-9CD2A84624F9}" destId="{79DF110F-3021-43DA-A1BC-2FF4C4860B50}" srcOrd="5" destOrd="0" parTransId="{4003376B-8CE4-4D78-856B-544AB4F6C47E}" sibTransId="{FE29E90D-C61F-455A-8BA4-0279D5DAC2F2}"/>
    <dgm:cxn modelId="{F178DF23-C0EB-4174-8A79-81902261FC91}" type="presOf" srcId="{2BF574DD-B6CE-41D0-8CEC-64B9EE636CC6}" destId="{02C76B76-D3FB-428B-9E17-46BA0D3E3F72}" srcOrd="1" destOrd="0" presId="urn:microsoft.com/office/officeart/2016/7/layout/RepeatingBendingProcessNew"/>
    <dgm:cxn modelId="{53200827-BAB2-4302-AC2D-D2F5E498D33C}" srcId="{8B449E57-D433-4F01-BB1C-9CD2A84624F9}" destId="{3BBCEB7B-36FD-4BC0-9C2A-D4D484B8779E}" srcOrd="3" destOrd="0" parTransId="{2EC4DC9D-3241-49E3-8165-133A2F3C1598}" sibTransId="{0DA7288B-6EE6-4000-B789-7048DD56D8A5}"/>
    <dgm:cxn modelId="{11C65629-9A1E-418E-879B-1E60AF5EBEFD}" srcId="{8B449E57-D433-4F01-BB1C-9CD2A84624F9}" destId="{C08E06B5-CE2E-4B21-96C5-F3F5AC964537}" srcOrd="11" destOrd="0" parTransId="{164231A6-A37B-450B-B601-F39E33D0B78C}" sibTransId="{96B711C4-8249-4D99-B6DE-27EC24EFB63C}"/>
    <dgm:cxn modelId="{D9853C2A-AF23-4CE9-AB9A-F95B84B58633}" type="presOf" srcId="{8A44CF6C-45BF-4A0B-B011-3A2C4877E91C}" destId="{33FCD24F-24C1-41CC-9D70-66990EAE8532}" srcOrd="1" destOrd="0" presId="urn:microsoft.com/office/officeart/2016/7/layout/RepeatingBendingProcessNew"/>
    <dgm:cxn modelId="{C4B4D92F-3E72-44C9-9472-3333F08DA5B2}" type="presOf" srcId="{1DAB2ABA-179F-4DA1-B617-23CDCA0AACBA}" destId="{01D28A53-83B0-4395-88BE-5AABF496B729}" srcOrd="1" destOrd="0" presId="urn:microsoft.com/office/officeart/2016/7/layout/RepeatingBendingProcessNew"/>
    <dgm:cxn modelId="{5C205730-5E16-4D8A-B9E3-E14584B4C53A}" type="presOf" srcId="{024A2447-0978-4106-AAB0-6B7129BA2DC3}" destId="{F58CBE8B-22CC-4ED6-99B9-66F985292E24}" srcOrd="1" destOrd="0" presId="urn:microsoft.com/office/officeart/2016/7/layout/RepeatingBendingProcessNew"/>
    <dgm:cxn modelId="{937E6431-24C6-4706-8E0E-DC4EC042EDD8}" type="presOf" srcId="{8B449E57-D433-4F01-BB1C-9CD2A84624F9}" destId="{71A90CCF-DAEF-434F-8C9F-F3719921DD8F}" srcOrd="0" destOrd="0" presId="urn:microsoft.com/office/officeart/2016/7/layout/RepeatingBendingProcessNew"/>
    <dgm:cxn modelId="{A392C53B-8D8E-454C-B953-EBC0E6DFF15F}" type="presOf" srcId="{590A03E2-D710-446D-9768-4E2F46D86E03}" destId="{EF8C9034-FA47-4C5E-8174-4ACD36D70ED7}" srcOrd="0" destOrd="0" presId="urn:microsoft.com/office/officeart/2016/7/layout/RepeatingBendingProcessNew"/>
    <dgm:cxn modelId="{684D435C-9404-4F10-9F31-A28DF3A03EB7}" type="presOf" srcId="{3FB6DCA0-DA26-4769-8053-ED821938F00E}" destId="{237EDB43-7200-4042-B258-54FD9044D904}" srcOrd="0" destOrd="0" presId="urn:microsoft.com/office/officeart/2016/7/layout/RepeatingBendingProcessNew"/>
    <dgm:cxn modelId="{75DE0D61-E653-4B77-A64E-D1B4B7F3CDEE}" type="presOf" srcId="{96B711C4-8249-4D99-B6DE-27EC24EFB63C}" destId="{CAB0F9B1-1554-4ECD-A1D5-426A7797F342}" srcOrd="0" destOrd="0" presId="urn:microsoft.com/office/officeart/2016/7/layout/RepeatingBendingProcessNew"/>
    <dgm:cxn modelId="{84593763-BDC5-4F78-87DC-6194BFCEB868}" srcId="{8B449E57-D433-4F01-BB1C-9CD2A84624F9}" destId="{FEB4A04B-DCA8-4633-AED3-CDF5EBB7D751}" srcOrd="9" destOrd="0" parTransId="{19938281-65A8-4BDF-B1CB-766F3CE6A1A3}" sibTransId="{08173873-E5AC-43EA-9777-624B958C0892}"/>
    <dgm:cxn modelId="{0F01C466-9F72-4CC9-8D9E-554BA056EC72}" type="presOf" srcId="{2BF574DD-B6CE-41D0-8CEC-64B9EE636CC6}" destId="{B55CCB76-2FB1-4BD1-8FAC-8A8789CF84B2}" srcOrd="0" destOrd="0" presId="urn:microsoft.com/office/officeart/2016/7/layout/RepeatingBendingProcessNew"/>
    <dgm:cxn modelId="{99850B6A-0946-438A-B386-888A444EBEC2}" srcId="{8B449E57-D433-4F01-BB1C-9CD2A84624F9}" destId="{1C62456A-DE63-49C4-A8EC-5C25EAD2C54C}" srcOrd="2" destOrd="0" parTransId="{ACB4440A-AF49-461B-AA3D-DFB43DC61ED3}" sibTransId="{1DAB2ABA-179F-4DA1-B617-23CDCA0AACBA}"/>
    <dgm:cxn modelId="{7D9A1C6B-A13E-4718-AAEE-C11FEF82834E}" srcId="{8B449E57-D433-4F01-BB1C-9CD2A84624F9}" destId="{89901030-9A64-40D1-AF1D-301925DC9F16}" srcOrd="8" destOrd="0" parTransId="{A2B4CCC8-4A6B-4772-88E8-4EFBE3E9DC01}" sibTransId="{8A44CF6C-45BF-4A0B-B011-3A2C4877E91C}"/>
    <dgm:cxn modelId="{4A8B946B-DC9B-4D4C-8DD6-C23308A027A1}" type="presOf" srcId="{9C126399-B8A9-40EA-BF12-75E0D99F7DEB}" destId="{2C3D3869-90D6-4A93-9BD0-7D3BBBA779A6}" srcOrd="0" destOrd="0" presId="urn:microsoft.com/office/officeart/2016/7/layout/RepeatingBendingProcessNew"/>
    <dgm:cxn modelId="{FC8A344C-8A93-43C3-B8BD-123702D12A38}" type="presOf" srcId="{0DA7288B-6EE6-4000-B789-7048DD56D8A5}" destId="{C344E0FD-55BD-4025-A33A-B1B6EE1CC4FF}" srcOrd="0" destOrd="0" presId="urn:microsoft.com/office/officeart/2016/7/layout/RepeatingBendingProcessNew"/>
    <dgm:cxn modelId="{A2053F4D-3A48-40FB-9BD1-D9C4665A425A}" type="presOf" srcId="{BBA93B5D-93FF-4790-A65F-0A069394CB0F}" destId="{C4D44512-6D25-4B28-985B-5FD1A6466335}" srcOrd="0" destOrd="0" presId="urn:microsoft.com/office/officeart/2016/7/layout/RepeatingBendingProcessNew"/>
    <dgm:cxn modelId="{B9EA3450-0B66-4DC0-B8D3-A977D55C43D8}" type="presOf" srcId="{1DAB2ABA-179F-4DA1-B617-23CDCA0AACBA}" destId="{305F7DAC-518F-4C76-B57D-7C38EDDB0F47}" srcOrd="0" destOrd="0" presId="urn:microsoft.com/office/officeart/2016/7/layout/RepeatingBendingProcessNew"/>
    <dgm:cxn modelId="{9B5F4C50-BC29-4321-A045-D922B717012B}" type="presOf" srcId="{79DF110F-3021-43DA-A1BC-2FF4C4860B50}" destId="{9ADD4996-82AF-466E-85F8-F9FB584982D1}" srcOrd="0" destOrd="0" presId="urn:microsoft.com/office/officeart/2016/7/layout/RepeatingBendingProcessNew"/>
    <dgm:cxn modelId="{9636BD5A-2036-4AA0-9088-5510865225F1}" type="presOf" srcId="{96B711C4-8249-4D99-B6DE-27EC24EFB63C}" destId="{10CC0A6F-436B-4C4F-B2B2-F99F840E03A1}" srcOrd="1" destOrd="0" presId="urn:microsoft.com/office/officeart/2016/7/layout/RepeatingBendingProcessNew"/>
    <dgm:cxn modelId="{E2B0357F-C5C5-4848-AB41-41A4DB41C696}" type="presOf" srcId="{FF9702BB-1AC7-4269-8686-4D0756EA21C6}" destId="{69B36294-76B7-416C-824A-5960F92C4727}" srcOrd="0" destOrd="0" presId="urn:microsoft.com/office/officeart/2016/7/layout/RepeatingBendingProcessNew"/>
    <dgm:cxn modelId="{76DAF98E-74D7-4A63-ADE2-C06099082D99}" type="presOf" srcId="{8A44CF6C-45BF-4A0B-B011-3A2C4877E91C}" destId="{BAB0DA03-B8B8-45FE-A1EA-06784794EC6F}" srcOrd="0" destOrd="0" presId="urn:microsoft.com/office/officeart/2016/7/layout/RepeatingBendingProcessNew"/>
    <dgm:cxn modelId="{787E4E8F-864D-4676-B4F0-4CAF43A15244}" type="presOf" srcId="{9F38B03F-C685-4CD0-87AD-1321DFD0CBF3}" destId="{8EAA0524-FF2E-425B-9459-111F956EE27F}" srcOrd="1" destOrd="0" presId="urn:microsoft.com/office/officeart/2016/7/layout/RepeatingBendingProcessNew"/>
    <dgm:cxn modelId="{813D2D90-B202-425E-8BCF-5F6C316C1284}" type="presOf" srcId="{89901030-9A64-40D1-AF1D-301925DC9F16}" destId="{15B5AC3F-DECA-4E00-85C0-E8244DF4900F}" srcOrd="0" destOrd="0" presId="urn:microsoft.com/office/officeart/2016/7/layout/RepeatingBendingProcessNew"/>
    <dgm:cxn modelId="{FEA39593-BBCF-45CB-AD64-337867C924DB}" type="presOf" srcId="{C08E06B5-CE2E-4B21-96C5-F3F5AC964537}" destId="{B2F1C0B5-0FDF-4F24-8C9B-C5C46E687E49}" srcOrd="0" destOrd="0" presId="urn:microsoft.com/office/officeart/2016/7/layout/RepeatingBendingProcessNew"/>
    <dgm:cxn modelId="{98551197-0ADD-42B0-80EE-7F6F6DA2F77E}" type="presOf" srcId="{FE29E90D-C61F-455A-8BA4-0279D5DAC2F2}" destId="{319D34F8-2D3A-4CCD-980A-4B05BF8CF294}" srcOrd="1" destOrd="0" presId="urn:microsoft.com/office/officeart/2016/7/layout/RepeatingBendingProcessNew"/>
    <dgm:cxn modelId="{45A0D997-0A59-41B9-AC2C-885BBA3A305C}" srcId="{8B449E57-D433-4F01-BB1C-9CD2A84624F9}" destId="{280B0671-2616-4B99-AEB1-3E53C6313BE1}" srcOrd="4" destOrd="0" parTransId="{9471289F-8189-40C0-917E-7C2526B3C150}" sibTransId="{024A2447-0978-4106-AAB0-6B7129BA2DC3}"/>
    <dgm:cxn modelId="{BF5EBF9C-44BA-4D84-B99B-203F9DC1F341}" type="presOf" srcId="{FE29E90D-C61F-455A-8BA4-0279D5DAC2F2}" destId="{774D1EB8-0468-4243-87FF-50E2DB2E3B86}" srcOrd="0" destOrd="0" presId="urn:microsoft.com/office/officeart/2016/7/layout/RepeatingBendingProcessNew"/>
    <dgm:cxn modelId="{24C5669D-4A8C-4A43-AAF0-8FA88DF4D927}" type="presOf" srcId="{1BE783BA-9D69-4B9D-AC06-C65DC3B038F9}" destId="{37779AC5-4952-4DA4-A4F9-A38F6FEF07DA}" srcOrd="0" destOrd="0" presId="urn:microsoft.com/office/officeart/2016/7/layout/RepeatingBendingProcessNew"/>
    <dgm:cxn modelId="{7708CC9D-04FA-40B7-B3F6-EC1FFAE6DDB8}" type="presOf" srcId="{08173873-E5AC-43EA-9777-624B958C0892}" destId="{6399A06C-B9D5-417D-8460-1D96C04B9279}" srcOrd="0" destOrd="0" presId="urn:microsoft.com/office/officeart/2016/7/layout/RepeatingBendingProcessNew"/>
    <dgm:cxn modelId="{F98431A2-2BED-473F-8E2D-2AE488B11301}" type="presOf" srcId="{BBA93B5D-93FF-4790-A65F-0A069394CB0F}" destId="{30BD8CB4-161B-4EE9-AC50-26BEAB6DB1DD}" srcOrd="1" destOrd="0" presId="urn:microsoft.com/office/officeart/2016/7/layout/RepeatingBendingProcessNew"/>
    <dgm:cxn modelId="{0EB8BCAD-A0C2-40DC-9C90-C915597AA8DC}" srcId="{8B449E57-D433-4F01-BB1C-9CD2A84624F9}" destId="{FF9702BB-1AC7-4269-8686-4D0756EA21C6}" srcOrd="6" destOrd="0" parTransId="{9AA5852F-BF9D-4626-9004-054F248EFEC5}" sibTransId="{BBA93B5D-93FF-4790-A65F-0A069394CB0F}"/>
    <dgm:cxn modelId="{AF5CDCC9-3BC0-4ADD-A705-2F9F50A8D60A}" type="presOf" srcId="{9C126399-B8A9-40EA-BF12-75E0D99F7DEB}" destId="{33949A9A-06B3-4628-8686-0D0DAD6CCE5E}" srcOrd="1" destOrd="0" presId="urn:microsoft.com/office/officeart/2016/7/layout/RepeatingBendingProcessNew"/>
    <dgm:cxn modelId="{26DB10D0-3598-444C-97F5-1C702443CE7B}" type="presOf" srcId="{FEB4A04B-DCA8-4633-AED3-CDF5EBB7D751}" destId="{E2D173E9-EE13-412E-9473-5C79BE8155BB}" srcOrd="0" destOrd="0" presId="urn:microsoft.com/office/officeart/2016/7/layout/RepeatingBendingProcessNew"/>
    <dgm:cxn modelId="{C3CE1FD0-C578-43D8-8817-32B6FE8F4B3E}" srcId="{8B449E57-D433-4F01-BB1C-9CD2A84624F9}" destId="{073809B5-B5A4-4079-827C-A750DAF50693}" srcOrd="12" destOrd="0" parTransId="{859A3AF0-CF63-41C3-98F7-500DB05B6D97}" sibTransId="{17088534-63CD-46B9-8976-96E30B322426}"/>
    <dgm:cxn modelId="{180572D2-B065-486A-ABFF-828A621103AC}" type="presOf" srcId="{0DA7288B-6EE6-4000-B789-7048DD56D8A5}" destId="{67210A36-7679-4767-BD52-A6F9B0C7F0A0}" srcOrd="1" destOrd="0" presId="urn:microsoft.com/office/officeart/2016/7/layout/RepeatingBendingProcessNew"/>
    <dgm:cxn modelId="{4D105DD8-D5A7-499B-8EA7-8C31E0681CE5}" type="presOf" srcId="{9F38B03F-C685-4CD0-87AD-1321DFD0CBF3}" destId="{9ECC50A9-CA37-4BBE-B2DF-BD6594833AD7}" srcOrd="0" destOrd="0" presId="urn:microsoft.com/office/officeart/2016/7/layout/RepeatingBendingProcessNew"/>
    <dgm:cxn modelId="{95E13FDB-F359-4339-9BC8-97A9D7064A4A}" type="presOf" srcId="{1FAA2227-678A-46CA-A774-51DE1FEDC422}" destId="{5F0C2ABA-0F66-48B0-B3B3-32C2984657F4}" srcOrd="0" destOrd="0" presId="urn:microsoft.com/office/officeart/2016/7/layout/RepeatingBendingProcessNew"/>
    <dgm:cxn modelId="{480761ED-5C46-47F9-BAEF-A495CB9C1489}" type="presOf" srcId="{A7C0E70B-8BC2-4A14-B5B6-8712C6C05DAB}" destId="{60C2F44D-5A82-4928-B2E3-2E164CB50BC0}" srcOrd="1" destOrd="0" presId="urn:microsoft.com/office/officeart/2016/7/layout/RepeatingBendingProcessNew"/>
    <dgm:cxn modelId="{FE75ABF4-59EC-4A77-9CC1-27D767AF032A}" srcId="{8B449E57-D433-4F01-BB1C-9CD2A84624F9}" destId="{3FB6DCA0-DA26-4769-8053-ED821938F00E}" srcOrd="7" destOrd="0" parTransId="{C234E8EB-071B-4CB6-B40C-CF50A229F61B}" sibTransId="{2BF574DD-B6CE-41D0-8CEC-64B9EE636CC6}"/>
    <dgm:cxn modelId="{A789A3F7-6232-4949-A555-92E4A1CEDD71}" srcId="{8B449E57-D433-4F01-BB1C-9CD2A84624F9}" destId="{1FAA2227-678A-46CA-A774-51DE1FEDC422}" srcOrd="1" destOrd="0" parTransId="{38E57FC3-6214-424B-8053-F93405996F75}" sibTransId="{A7C0E70B-8BC2-4A14-B5B6-8712C6C05DAB}"/>
    <dgm:cxn modelId="{DBE320F8-5ED1-42F5-8914-625E039C4B01}" srcId="{8B449E57-D433-4F01-BB1C-9CD2A84624F9}" destId="{1BE783BA-9D69-4B9D-AC06-C65DC3B038F9}" srcOrd="0" destOrd="0" parTransId="{83ECF6B6-1738-4C2D-B624-D08ED2C3007D}" sibTransId="{9F38B03F-C685-4CD0-87AD-1321DFD0CBF3}"/>
    <dgm:cxn modelId="{ACD48BE4-F3DD-4F85-A43A-85A46C196451}" type="presParOf" srcId="{71A90CCF-DAEF-434F-8C9F-F3719921DD8F}" destId="{37779AC5-4952-4DA4-A4F9-A38F6FEF07DA}" srcOrd="0" destOrd="0" presId="urn:microsoft.com/office/officeart/2016/7/layout/RepeatingBendingProcessNew"/>
    <dgm:cxn modelId="{49C43829-2A74-46F1-B8E3-33B8EA8746D1}" type="presParOf" srcId="{71A90CCF-DAEF-434F-8C9F-F3719921DD8F}" destId="{9ECC50A9-CA37-4BBE-B2DF-BD6594833AD7}" srcOrd="1" destOrd="0" presId="urn:microsoft.com/office/officeart/2016/7/layout/RepeatingBendingProcessNew"/>
    <dgm:cxn modelId="{584D5AB9-7739-4D0E-B786-6DB216C9195F}" type="presParOf" srcId="{9ECC50A9-CA37-4BBE-B2DF-BD6594833AD7}" destId="{8EAA0524-FF2E-425B-9459-111F956EE27F}" srcOrd="0" destOrd="0" presId="urn:microsoft.com/office/officeart/2016/7/layout/RepeatingBendingProcessNew"/>
    <dgm:cxn modelId="{5E684EE4-CD94-4F7E-B9B2-7F246CAE3948}" type="presParOf" srcId="{71A90CCF-DAEF-434F-8C9F-F3719921DD8F}" destId="{5F0C2ABA-0F66-48B0-B3B3-32C2984657F4}" srcOrd="2" destOrd="0" presId="urn:microsoft.com/office/officeart/2016/7/layout/RepeatingBendingProcessNew"/>
    <dgm:cxn modelId="{1C569ED8-9360-48B8-9141-D4957E28006F}" type="presParOf" srcId="{71A90CCF-DAEF-434F-8C9F-F3719921DD8F}" destId="{A36C8773-1B37-4E8F-B652-F5AF19A0BF8A}" srcOrd="3" destOrd="0" presId="urn:microsoft.com/office/officeart/2016/7/layout/RepeatingBendingProcessNew"/>
    <dgm:cxn modelId="{5B4D43D3-EB91-474C-A0CA-C59D6508E11F}" type="presParOf" srcId="{A36C8773-1B37-4E8F-B652-F5AF19A0BF8A}" destId="{60C2F44D-5A82-4928-B2E3-2E164CB50BC0}" srcOrd="0" destOrd="0" presId="urn:microsoft.com/office/officeart/2016/7/layout/RepeatingBendingProcessNew"/>
    <dgm:cxn modelId="{E5EBF69C-6421-42DF-92AD-0C511137CAC2}" type="presParOf" srcId="{71A90CCF-DAEF-434F-8C9F-F3719921DD8F}" destId="{92E0CB26-05C7-411A-A277-2160B82AAEAE}" srcOrd="4" destOrd="0" presId="urn:microsoft.com/office/officeart/2016/7/layout/RepeatingBendingProcessNew"/>
    <dgm:cxn modelId="{304B2D72-B338-4933-9A84-F4A5F3045ACC}" type="presParOf" srcId="{71A90CCF-DAEF-434F-8C9F-F3719921DD8F}" destId="{305F7DAC-518F-4C76-B57D-7C38EDDB0F47}" srcOrd="5" destOrd="0" presId="urn:microsoft.com/office/officeart/2016/7/layout/RepeatingBendingProcessNew"/>
    <dgm:cxn modelId="{C1AA2957-F9C4-4C38-8E9B-A16948DBEA0B}" type="presParOf" srcId="{305F7DAC-518F-4C76-B57D-7C38EDDB0F47}" destId="{01D28A53-83B0-4395-88BE-5AABF496B729}" srcOrd="0" destOrd="0" presId="urn:microsoft.com/office/officeart/2016/7/layout/RepeatingBendingProcessNew"/>
    <dgm:cxn modelId="{3EA55479-56BF-4C21-91A4-8AF60872C4CE}" type="presParOf" srcId="{71A90CCF-DAEF-434F-8C9F-F3719921DD8F}" destId="{0790B9C4-8020-4CAB-844C-DF4290CB9C6A}" srcOrd="6" destOrd="0" presId="urn:microsoft.com/office/officeart/2016/7/layout/RepeatingBendingProcessNew"/>
    <dgm:cxn modelId="{3B3CABDA-D307-47AC-8175-5EBACADC16DB}" type="presParOf" srcId="{71A90CCF-DAEF-434F-8C9F-F3719921DD8F}" destId="{C344E0FD-55BD-4025-A33A-B1B6EE1CC4FF}" srcOrd="7" destOrd="0" presId="urn:microsoft.com/office/officeart/2016/7/layout/RepeatingBendingProcessNew"/>
    <dgm:cxn modelId="{CD0DED2D-E8A2-4FA6-BD3D-0CBE8B2B4BF5}" type="presParOf" srcId="{C344E0FD-55BD-4025-A33A-B1B6EE1CC4FF}" destId="{67210A36-7679-4767-BD52-A6F9B0C7F0A0}" srcOrd="0" destOrd="0" presId="urn:microsoft.com/office/officeart/2016/7/layout/RepeatingBendingProcessNew"/>
    <dgm:cxn modelId="{E098E0C6-1952-41A9-BF62-B7A9C757FBB0}" type="presParOf" srcId="{71A90CCF-DAEF-434F-8C9F-F3719921DD8F}" destId="{8D8AEE6B-DDE6-4727-A4F6-DFB189A67118}" srcOrd="8" destOrd="0" presId="urn:microsoft.com/office/officeart/2016/7/layout/RepeatingBendingProcessNew"/>
    <dgm:cxn modelId="{17EED799-04C0-4574-BAFE-268F72A3C1A1}" type="presParOf" srcId="{71A90CCF-DAEF-434F-8C9F-F3719921DD8F}" destId="{01C1C542-18C6-447A-8188-1EF2D0C4DFA7}" srcOrd="9" destOrd="0" presId="urn:microsoft.com/office/officeart/2016/7/layout/RepeatingBendingProcessNew"/>
    <dgm:cxn modelId="{F42A5010-BF67-4298-9217-789D4B1C5E30}" type="presParOf" srcId="{01C1C542-18C6-447A-8188-1EF2D0C4DFA7}" destId="{F58CBE8B-22CC-4ED6-99B9-66F985292E24}" srcOrd="0" destOrd="0" presId="urn:microsoft.com/office/officeart/2016/7/layout/RepeatingBendingProcessNew"/>
    <dgm:cxn modelId="{FA76D66D-B9AA-4C32-9437-79424E598B4A}" type="presParOf" srcId="{71A90CCF-DAEF-434F-8C9F-F3719921DD8F}" destId="{9ADD4996-82AF-466E-85F8-F9FB584982D1}" srcOrd="10" destOrd="0" presId="urn:microsoft.com/office/officeart/2016/7/layout/RepeatingBendingProcessNew"/>
    <dgm:cxn modelId="{462CB900-4DAB-4F40-AEB2-89857FA2683B}" type="presParOf" srcId="{71A90CCF-DAEF-434F-8C9F-F3719921DD8F}" destId="{774D1EB8-0468-4243-87FF-50E2DB2E3B86}" srcOrd="11" destOrd="0" presId="urn:microsoft.com/office/officeart/2016/7/layout/RepeatingBendingProcessNew"/>
    <dgm:cxn modelId="{E32C0C92-EB9C-4877-BB52-825F0ACC1308}" type="presParOf" srcId="{774D1EB8-0468-4243-87FF-50E2DB2E3B86}" destId="{319D34F8-2D3A-4CCD-980A-4B05BF8CF294}" srcOrd="0" destOrd="0" presId="urn:microsoft.com/office/officeart/2016/7/layout/RepeatingBendingProcessNew"/>
    <dgm:cxn modelId="{D1277820-C386-4204-BF9B-45508DA19872}" type="presParOf" srcId="{71A90CCF-DAEF-434F-8C9F-F3719921DD8F}" destId="{69B36294-76B7-416C-824A-5960F92C4727}" srcOrd="12" destOrd="0" presId="urn:microsoft.com/office/officeart/2016/7/layout/RepeatingBendingProcessNew"/>
    <dgm:cxn modelId="{674993DA-7856-4082-8772-20ACDBE4EA21}" type="presParOf" srcId="{71A90CCF-DAEF-434F-8C9F-F3719921DD8F}" destId="{C4D44512-6D25-4B28-985B-5FD1A6466335}" srcOrd="13" destOrd="0" presId="urn:microsoft.com/office/officeart/2016/7/layout/RepeatingBendingProcessNew"/>
    <dgm:cxn modelId="{0227DA70-DF3D-46D8-AA49-93B82330685D}" type="presParOf" srcId="{C4D44512-6D25-4B28-985B-5FD1A6466335}" destId="{30BD8CB4-161B-4EE9-AC50-26BEAB6DB1DD}" srcOrd="0" destOrd="0" presId="urn:microsoft.com/office/officeart/2016/7/layout/RepeatingBendingProcessNew"/>
    <dgm:cxn modelId="{4251A141-1A6B-4F44-8C35-59A582507351}" type="presParOf" srcId="{71A90CCF-DAEF-434F-8C9F-F3719921DD8F}" destId="{237EDB43-7200-4042-B258-54FD9044D904}" srcOrd="14" destOrd="0" presId="urn:microsoft.com/office/officeart/2016/7/layout/RepeatingBendingProcessNew"/>
    <dgm:cxn modelId="{D74CB1FF-5BAC-4985-8D22-EA50C1609D66}" type="presParOf" srcId="{71A90CCF-DAEF-434F-8C9F-F3719921DD8F}" destId="{B55CCB76-2FB1-4BD1-8FAC-8A8789CF84B2}" srcOrd="15" destOrd="0" presId="urn:microsoft.com/office/officeart/2016/7/layout/RepeatingBendingProcessNew"/>
    <dgm:cxn modelId="{E318B7EF-E4D3-41D1-9531-F6D30124CC32}" type="presParOf" srcId="{B55CCB76-2FB1-4BD1-8FAC-8A8789CF84B2}" destId="{02C76B76-D3FB-428B-9E17-46BA0D3E3F72}" srcOrd="0" destOrd="0" presId="urn:microsoft.com/office/officeart/2016/7/layout/RepeatingBendingProcessNew"/>
    <dgm:cxn modelId="{451A806A-2999-4C6A-BC6C-C968542FF120}" type="presParOf" srcId="{71A90CCF-DAEF-434F-8C9F-F3719921DD8F}" destId="{15B5AC3F-DECA-4E00-85C0-E8244DF4900F}" srcOrd="16" destOrd="0" presId="urn:microsoft.com/office/officeart/2016/7/layout/RepeatingBendingProcessNew"/>
    <dgm:cxn modelId="{E537502F-5191-41FE-B8FA-6CED6AF934F8}" type="presParOf" srcId="{71A90CCF-DAEF-434F-8C9F-F3719921DD8F}" destId="{BAB0DA03-B8B8-45FE-A1EA-06784794EC6F}" srcOrd="17" destOrd="0" presId="urn:microsoft.com/office/officeart/2016/7/layout/RepeatingBendingProcessNew"/>
    <dgm:cxn modelId="{2957E157-CFEE-40A7-8824-E50E2D4CA09A}" type="presParOf" srcId="{BAB0DA03-B8B8-45FE-A1EA-06784794EC6F}" destId="{33FCD24F-24C1-41CC-9D70-66990EAE8532}" srcOrd="0" destOrd="0" presId="urn:microsoft.com/office/officeart/2016/7/layout/RepeatingBendingProcessNew"/>
    <dgm:cxn modelId="{52963AAD-81D3-42B8-9612-8AFEEAB1562E}" type="presParOf" srcId="{71A90CCF-DAEF-434F-8C9F-F3719921DD8F}" destId="{E2D173E9-EE13-412E-9473-5C79BE8155BB}" srcOrd="18" destOrd="0" presId="urn:microsoft.com/office/officeart/2016/7/layout/RepeatingBendingProcessNew"/>
    <dgm:cxn modelId="{787B0A92-7E6B-4939-9B49-EE98C1768251}" type="presParOf" srcId="{71A90CCF-DAEF-434F-8C9F-F3719921DD8F}" destId="{6399A06C-B9D5-417D-8460-1D96C04B9279}" srcOrd="19" destOrd="0" presId="urn:microsoft.com/office/officeart/2016/7/layout/RepeatingBendingProcessNew"/>
    <dgm:cxn modelId="{EA6AF243-6C57-4507-BD9B-DE43038510DE}" type="presParOf" srcId="{6399A06C-B9D5-417D-8460-1D96C04B9279}" destId="{81BB16F7-45FE-4714-A94A-7346CE41C875}" srcOrd="0" destOrd="0" presId="urn:microsoft.com/office/officeart/2016/7/layout/RepeatingBendingProcessNew"/>
    <dgm:cxn modelId="{02A0E09F-3DC7-42CB-9546-758DF5E6FA94}" type="presParOf" srcId="{71A90CCF-DAEF-434F-8C9F-F3719921DD8F}" destId="{EF8C9034-FA47-4C5E-8174-4ACD36D70ED7}" srcOrd="20" destOrd="0" presId="urn:microsoft.com/office/officeart/2016/7/layout/RepeatingBendingProcessNew"/>
    <dgm:cxn modelId="{B2F282EC-6824-4CBA-B295-4B9A62BB62DB}" type="presParOf" srcId="{71A90CCF-DAEF-434F-8C9F-F3719921DD8F}" destId="{2C3D3869-90D6-4A93-9BD0-7D3BBBA779A6}" srcOrd="21" destOrd="0" presId="urn:microsoft.com/office/officeart/2016/7/layout/RepeatingBendingProcessNew"/>
    <dgm:cxn modelId="{D782FC2F-A50C-4250-A547-0FC0779E6AF2}" type="presParOf" srcId="{2C3D3869-90D6-4A93-9BD0-7D3BBBA779A6}" destId="{33949A9A-06B3-4628-8686-0D0DAD6CCE5E}" srcOrd="0" destOrd="0" presId="urn:microsoft.com/office/officeart/2016/7/layout/RepeatingBendingProcessNew"/>
    <dgm:cxn modelId="{258A60C3-C54F-4FE5-A2CA-E043CD9737E0}" type="presParOf" srcId="{71A90CCF-DAEF-434F-8C9F-F3719921DD8F}" destId="{B2F1C0B5-0FDF-4F24-8C9B-C5C46E687E49}" srcOrd="22" destOrd="0" presId="urn:microsoft.com/office/officeart/2016/7/layout/RepeatingBendingProcessNew"/>
    <dgm:cxn modelId="{68D7E2A5-0CA4-430F-9800-C0A05710358E}" type="presParOf" srcId="{71A90CCF-DAEF-434F-8C9F-F3719921DD8F}" destId="{CAB0F9B1-1554-4ECD-A1D5-426A7797F342}" srcOrd="23" destOrd="0" presId="urn:microsoft.com/office/officeart/2016/7/layout/RepeatingBendingProcessNew"/>
    <dgm:cxn modelId="{803DDF67-8252-4B7A-A4FD-525E4BEB26AA}" type="presParOf" srcId="{CAB0F9B1-1554-4ECD-A1D5-426A7797F342}" destId="{10CC0A6F-436B-4C4F-B2B2-F99F840E03A1}" srcOrd="0" destOrd="0" presId="urn:microsoft.com/office/officeart/2016/7/layout/RepeatingBendingProcessNew"/>
    <dgm:cxn modelId="{63978468-8BE4-46F1-A2EE-0F31FA1721D5}" type="presParOf" srcId="{71A90CCF-DAEF-434F-8C9F-F3719921DD8F}" destId="{3B4BA6C8-062F-43F0-90C0-87609621505B}" srcOrd="2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7BD367-B87D-40E0-A2AD-792012F5B9A1}" type="doc">
      <dgm:prSet loTypeId="urn:microsoft.com/office/officeart/2005/8/layout/bProcess3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A1B6D1AD-2829-4FA3-817C-759870D40281}">
      <dgm:prSet/>
      <dgm:spPr/>
      <dgm:t>
        <a:bodyPr/>
        <a:lstStyle/>
        <a:p>
          <a:r>
            <a:rPr lang="en-US"/>
            <a:t>Test Objective: Ensure the login form accepts valid input and displays appropriate messages for invalid credentials.</a:t>
          </a:r>
        </a:p>
      </dgm:t>
    </dgm:pt>
    <dgm:pt modelId="{F9FA0276-B309-4779-ADD1-9E81EC7C949B}" type="parTrans" cxnId="{E9B277E3-8550-49E0-BF0A-A872140CC52B}">
      <dgm:prSet/>
      <dgm:spPr/>
      <dgm:t>
        <a:bodyPr/>
        <a:lstStyle/>
        <a:p>
          <a:endParaRPr lang="en-US"/>
        </a:p>
      </dgm:t>
    </dgm:pt>
    <dgm:pt modelId="{320F917F-350C-4580-AF2D-E6E4A0318358}" type="sibTrans" cxnId="{E9B277E3-8550-49E0-BF0A-A872140CC52B}">
      <dgm:prSet/>
      <dgm:spPr/>
      <dgm:t>
        <a:bodyPr/>
        <a:lstStyle/>
        <a:p>
          <a:endParaRPr lang="en-US"/>
        </a:p>
      </dgm:t>
    </dgm:pt>
    <dgm:pt modelId="{0DE2C4C3-E5BB-41C9-8CB0-3A7732AAB31A}">
      <dgm:prSet/>
      <dgm:spPr/>
      <dgm:t>
        <a:bodyPr/>
        <a:lstStyle/>
        <a:p>
          <a:r>
            <a:rPr lang="en-US"/>
            <a:t>Developer: Marie Battle</a:t>
          </a:r>
        </a:p>
      </dgm:t>
    </dgm:pt>
    <dgm:pt modelId="{412B2CD9-57AC-459E-9E5F-5A078A25D6AE}" type="parTrans" cxnId="{0B9222AF-9647-422B-899D-981C90709FD7}">
      <dgm:prSet/>
      <dgm:spPr/>
      <dgm:t>
        <a:bodyPr/>
        <a:lstStyle/>
        <a:p>
          <a:endParaRPr lang="en-US"/>
        </a:p>
      </dgm:t>
    </dgm:pt>
    <dgm:pt modelId="{193C3CC5-FCAC-423F-B5A7-1AF9A1FB4BCB}" type="sibTrans" cxnId="{0B9222AF-9647-422B-899D-981C90709FD7}">
      <dgm:prSet/>
      <dgm:spPr/>
      <dgm:t>
        <a:bodyPr/>
        <a:lstStyle/>
        <a:p>
          <a:endParaRPr lang="en-US"/>
        </a:p>
      </dgm:t>
    </dgm:pt>
    <dgm:pt modelId="{3FECB489-D71F-423A-8FE9-8E970235547A}">
      <dgm:prSet/>
      <dgm:spPr/>
      <dgm:t>
        <a:bodyPr/>
        <a:lstStyle/>
        <a:p>
          <a:r>
            <a:rPr lang="en-US"/>
            <a:t>Date Tested: 09.05.24</a:t>
          </a:r>
        </a:p>
      </dgm:t>
    </dgm:pt>
    <dgm:pt modelId="{A4902626-32C8-4DC2-AD5E-BECB282ABCC4}" type="parTrans" cxnId="{A78E8F34-C030-4A94-9FFC-F4F839C49A65}">
      <dgm:prSet/>
      <dgm:spPr/>
      <dgm:t>
        <a:bodyPr/>
        <a:lstStyle/>
        <a:p>
          <a:endParaRPr lang="en-US"/>
        </a:p>
      </dgm:t>
    </dgm:pt>
    <dgm:pt modelId="{B5E86FC8-268F-4EDB-89BA-2C62A1B29978}" type="sibTrans" cxnId="{A78E8F34-C030-4A94-9FFC-F4F839C49A65}">
      <dgm:prSet/>
      <dgm:spPr/>
      <dgm:t>
        <a:bodyPr/>
        <a:lstStyle/>
        <a:p>
          <a:endParaRPr lang="en-US"/>
        </a:p>
      </dgm:t>
    </dgm:pt>
    <dgm:pt modelId="{8AA6BC61-E55E-4C9B-8A0B-E0430D7257CE}">
      <dgm:prSet/>
      <dgm:spPr/>
      <dgm:t>
        <a:bodyPr/>
        <a:lstStyle/>
        <a:p>
          <a:r>
            <a:rPr lang="en-US"/>
            <a:t>Peer Tester: Kody Pope</a:t>
          </a:r>
        </a:p>
      </dgm:t>
    </dgm:pt>
    <dgm:pt modelId="{49963DD9-6238-45BD-B286-29402ECAC120}" type="parTrans" cxnId="{DD5C178F-5BB9-42FB-B6D5-E7636422C80C}">
      <dgm:prSet/>
      <dgm:spPr/>
      <dgm:t>
        <a:bodyPr/>
        <a:lstStyle/>
        <a:p>
          <a:endParaRPr lang="en-US"/>
        </a:p>
      </dgm:t>
    </dgm:pt>
    <dgm:pt modelId="{5D8426D9-C344-4133-A010-5BDECE6497EC}" type="sibTrans" cxnId="{DD5C178F-5BB9-42FB-B6D5-E7636422C80C}">
      <dgm:prSet/>
      <dgm:spPr/>
      <dgm:t>
        <a:bodyPr/>
        <a:lstStyle/>
        <a:p>
          <a:endParaRPr lang="en-US"/>
        </a:p>
      </dgm:t>
    </dgm:pt>
    <dgm:pt modelId="{02E81AA4-4D88-4808-8329-AD0B973C78E2}">
      <dgm:prSet/>
      <dgm:spPr/>
      <dgm:t>
        <a:bodyPr/>
        <a:lstStyle/>
        <a:p>
          <a:r>
            <a:rPr lang="en-US"/>
            <a:t>Results:</a:t>
          </a:r>
        </a:p>
      </dgm:t>
    </dgm:pt>
    <dgm:pt modelId="{F8821CE6-F0CD-4855-B839-9A828BBFBA8C}" type="parTrans" cxnId="{C717CE58-35C9-4CC0-A002-8FD3F34A7125}">
      <dgm:prSet/>
      <dgm:spPr/>
      <dgm:t>
        <a:bodyPr/>
        <a:lstStyle/>
        <a:p>
          <a:endParaRPr lang="en-US"/>
        </a:p>
      </dgm:t>
    </dgm:pt>
    <dgm:pt modelId="{584104C6-753A-4DF9-9531-90894CEEA822}" type="sibTrans" cxnId="{C717CE58-35C9-4CC0-A002-8FD3F34A7125}">
      <dgm:prSet/>
      <dgm:spPr/>
      <dgm:t>
        <a:bodyPr/>
        <a:lstStyle/>
        <a:p>
          <a:endParaRPr lang="en-US"/>
        </a:p>
      </dgm:t>
    </dgm:pt>
    <dgm:pt modelId="{9F56297F-4D46-409A-A74E-5386B1829C64}">
      <dgm:prSet/>
      <dgm:spPr/>
      <dgm:t>
        <a:bodyPr/>
        <a:lstStyle/>
        <a:p>
          <a:r>
            <a:rPr lang="en-US"/>
            <a:t>Pass/Fail Summary: No</a:t>
          </a:r>
        </a:p>
      </dgm:t>
    </dgm:pt>
    <dgm:pt modelId="{7CE4EBB2-63C6-4CC8-9F94-B173C0059985}" type="parTrans" cxnId="{7FBF09D6-A36E-432D-829B-68A6DAB2D549}">
      <dgm:prSet/>
      <dgm:spPr/>
      <dgm:t>
        <a:bodyPr/>
        <a:lstStyle/>
        <a:p>
          <a:endParaRPr lang="en-US"/>
        </a:p>
      </dgm:t>
    </dgm:pt>
    <dgm:pt modelId="{70810C89-D10A-4FA0-AC26-2F63CA07EACD}" type="sibTrans" cxnId="{7FBF09D6-A36E-432D-829B-68A6DAB2D549}">
      <dgm:prSet/>
      <dgm:spPr/>
      <dgm:t>
        <a:bodyPr/>
        <a:lstStyle/>
        <a:p>
          <a:endParaRPr lang="en-US"/>
        </a:p>
      </dgm:t>
    </dgm:pt>
    <dgm:pt modelId="{2A0D8EC4-5C09-48A8-A9F5-11301D4495AE}">
      <dgm:prSet/>
      <dgm:spPr/>
      <dgm:t>
        <a:bodyPr/>
        <a:lstStyle/>
        <a:p>
          <a:r>
            <a:rPr lang="en-US"/>
            <a:t>Comments: Issues with incorrect password prompts; valid email did not receive appropriate feedback.</a:t>
          </a:r>
        </a:p>
      </dgm:t>
    </dgm:pt>
    <dgm:pt modelId="{EE37442F-2AC4-4259-84F5-9014CF113DDC}" type="parTrans" cxnId="{7004004D-732D-4057-BCD6-5D2720163FAA}">
      <dgm:prSet/>
      <dgm:spPr/>
      <dgm:t>
        <a:bodyPr/>
        <a:lstStyle/>
        <a:p>
          <a:endParaRPr lang="en-US"/>
        </a:p>
      </dgm:t>
    </dgm:pt>
    <dgm:pt modelId="{981DA3D3-A14B-4A70-AA62-6F92A6C891E9}" type="sibTrans" cxnId="{7004004D-732D-4057-BCD6-5D2720163FAA}">
      <dgm:prSet/>
      <dgm:spPr/>
      <dgm:t>
        <a:bodyPr/>
        <a:lstStyle/>
        <a:p>
          <a:endParaRPr lang="en-US"/>
        </a:p>
      </dgm:t>
    </dgm:pt>
    <dgm:pt modelId="{FC283261-7D2F-4158-8F0F-309858CFE62B}">
      <dgm:prSet/>
      <dgm:spPr/>
      <dgm:t>
        <a:bodyPr/>
        <a:lstStyle/>
        <a:p>
          <a:r>
            <a:rPr lang="en-US"/>
            <a:t>Steps &amp; Results:</a:t>
          </a:r>
        </a:p>
      </dgm:t>
    </dgm:pt>
    <dgm:pt modelId="{1FCEA494-D5E2-4E51-A5DB-B9ECD8E33DC7}" type="parTrans" cxnId="{7EE76B32-D6E2-4EA1-9BBA-638EBC753B42}">
      <dgm:prSet/>
      <dgm:spPr/>
      <dgm:t>
        <a:bodyPr/>
        <a:lstStyle/>
        <a:p>
          <a:endParaRPr lang="en-US"/>
        </a:p>
      </dgm:t>
    </dgm:pt>
    <dgm:pt modelId="{00212F98-02FA-4CB7-B240-ED78BC04FA5F}" type="sibTrans" cxnId="{7EE76B32-D6E2-4EA1-9BBA-638EBC753B42}">
      <dgm:prSet/>
      <dgm:spPr/>
      <dgm:t>
        <a:bodyPr/>
        <a:lstStyle/>
        <a:p>
          <a:endParaRPr lang="en-US"/>
        </a:p>
      </dgm:t>
    </dgm:pt>
    <dgm:pt modelId="{2EF6C65C-CB74-4C7C-BA37-36CEE7E08168}">
      <dgm:prSet/>
      <dgm:spPr/>
      <dgm:t>
        <a:bodyPr/>
        <a:lstStyle/>
        <a:p>
          <a:r>
            <a:rPr lang="en-US"/>
            <a:t>1. Load login page - Pass</a:t>
          </a:r>
        </a:p>
      </dgm:t>
    </dgm:pt>
    <dgm:pt modelId="{4E75D15D-1D3F-4D75-9A11-337CDF0AACD0}" type="parTrans" cxnId="{50FA0CCF-254D-4A64-96F1-23E2E786ECC2}">
      <dgm:prSet/>
      <dgm:spPr/>
      <dgm:t>
        <a:bodyPr/>
        <a:lstStyle/>
        <a:p>
          <a:endParaRPr lang="en-US"/>
        </a:p>
      </dgm:t>
    </dgm:pt>
    <dgm:pt modelId="{C48F6612-73E5-41A4-A74E-B34F7FEEA6BD}" type="sibTrans" cxnId="{50FA0CCF-254D-4A64-96F1-23E2E786ECC2}">
      <dgm:prSet/>
      <dgm:spPr/>
      <dgm:t>
        <a:bodyPr/>
        <a:lstStyle/>
        <a:p>
          <a:endParaRPr lang="en-US"/>
        </a:p>
      </dgm:t>
    </dgm:pt>
    <dgm:pt modelId="{6F8D7237-C082-47A8-A164-3469971B4D95}">
      <dgm:prSet/>
      <dgm:spPr/>
      <dgm:t>
        <a:bodyPr/>
        <a:lstStyle/>
        <a:p>
          <a:r>
            <a:rPr lang="en-US"/>
            <a:t>2. Submit without credentials - Pass</a:t>
          </a:r>
        </a:p>
      </dgm:t>
    </dgm:pt>
    <dgm:pt modelId="{E7975975-AD11-4B10-8574-D8555E561266}" type="parTrans" cxnId="{9B6AF8AD-5372-4E7E-9C28-F01C1A4B8F30}">
      <dgm:prSet/>
      <dgm:spPr/>
      <dgm:t>
        <a:bodyPr/>
        <a:lstStyle/>
        <a:p>
          <a:endParaRPr lang="en-US"/>
        </a:p>
      </dgm:t>
    </dgm:pt>
    <dgm:pt modelId="{EBAB17DA-9C36-4C4C-B428-52C54656638B}" type="sibTrans" cxnId="{9B6AF8AD-5372-4E7E-9C28-F01C1A4B8F30}">
      <dgm:prSet/>
      <dgm:spPr/>
      <dgm:t>
        <a:bodyPr/>
        <a:lstStyle/>
        <a:p>
          <a:endParaRPr lang="en-US"/>
        </a:p>
      </dgm:t>
    </dgm:pt>
    <dgm:pt modelId="{5881AD4E-034D-4E88-B672-1A5580F65C18}">
      <dgm:prSet/>
      <dgm:spPr/>
      <dgm:t>
        <a:bodyPr/>
        <a:lstStyle/>
        <a:p>
          <a:r>
            <a:rPr lang="en-US"/>
            <a:t>3. Enter invalid email - Pass</a:t>
          </a:r>
        </a:p>
      </dgm:t>
    </dgm:pt>
    <dgm:pt modelId="{A15E7961-96E8-43D1-928B-44DB333A8CE2}" type="parTrans" cxnId="{EA26162D-A299-4293-B843-776F77AD71A2}">
      <dgm:prSet/>
      <dgm:spPr/>
      <dgm:t>
        <a:bodyPr/>
        <a:lstStyle/>
        <a:p>
          <a:endParaRPr lang="en-US"/>
        </a:p>
      </dgm:t>
    </dgm:pt>
    <dgm:pt modelId="{7693E5B5-C329-4A42-81E6-450CA25BB8DA}" type="sibTrans" cxnId="{EA26162D-A299-4293-B843-776F77AD71A2}">
      <dgm:prSet/>
      <dgm:spPr/>
      <dgm:t>
        <a:bodyPr/>
        <a:lstStyle/>
        <a:p>
          <a:endParaRPr lang="en-US"/>
        </a:p>
      </dgm:t>
    </dgm:pt>
    <dgm:pt modelId="{FCA492EF-B70B-45BD-9DAA-8802611E0E20}">
      <dgm:prSet/>
      <dgm:spPr/>
      <dgm:t>
        <a:bodyPr/>
        <a:lstStyle/>
        <a:p>
          <a:r>
            <a:rPr lang="en-US"/>
            <a:t>4. Enter valid email but incorrect password - Fail</a:t>
          </a:r>
        </a:p>
      </dgm:t>
    </dgm:pt>
    <dgm:pt modelId="{D989A728-87DE-4B6D-A518-E4410CB61A7A}" type="parTrans" cxnId="{3376D5E9-EF09-4800-8C73-3DF53DC0C90F}">
      <dgm:prSet/>
      <dgm:spPr/>
      <dgm:t>
        <a:bodyPr/>
        <a:lstStyle/>
        <a:p>
          <a:endParaRPr lang="en-US"/>
        </a:p>
      </dgm:t>
    </dgm:pt>
    <dgm:pt modelId="{C2BDB995-5A14-4381-8364-A079DCA1BF05}" type="sibTrans" cxnId="{3376D5E9-EF09-4800-8C73-3DF53DC0C90F}">
      <dgm:prSet/>
      <dgm:spPr/>
      <dgm:t>
        <a:bodyPr/>
        <a:lstStyle/>
        <a:p>
          <a:endParaRPr lang="en-US"/>
        </a:p>
      </dgm:t>
    </dgm:pt>
    <dgm:pt modelId="{CAD8F0F5-E574-4955-A523-C32C04EDE453}">
      <dgm:prSet/>
      <dgm:spPr/>
      <dgm:t>
        <a:bodyPr/>
        <a:lstStyle/>
        <a:p>
          <a:r>
            <a:rPr lang="en-US"/>
            <a:t>5. Enter valid email and password - Fail</a:t>
          </a:r>
        </a:p>
      </dgm:t>
    </dgm:pt>
    <dgm:pt modelId="{E67E0F85-F5D6-486E-AE8E-BF7A4123295E}" type="parTrans" cxnId="{ACFCF5AE-2793-4E2A-9F95-12B50F427187}">
      <dgm:prSet/>
      <dgm:spPr/>
      <dgm:t>
        <a:bodyPr/>
        <a:lstStyle/>
        <a:p>
          <a:endParaRPr lang="en-US"/>
        </a:p>
      </dgm:t>
    </dgm:pt>
    <dgm:pt modelId="{E9FB55D1-8B0F-4283-9B7B-734003EBB841}" type="sibTrans" cxnId="{ACFCF5AE-2793-4E2A-9F95-12B50F427187}">
      <dgm:prSet/>
      <dgm:spPr/>
      <dgm:t>
        <a:bodyPr/>
        <a:lstStyle/>
        <a:p>
          <a:endParaRPr lang="en-US"/>
        </a:p>
      </dgm:t>
    </dgm:pt>
    <dgm:pt modelId="{1EDA8C99-981A-4374-82A9-135CA77351E3}" type="pres">
      <dgm:prSet presAssocID="{547BD367-B87D-40E0-A2AD-792012F5B9A1}" presName="Name0" presStyleCnt="0">
        <dgm:presLayoutVars>
          <dgm:dir/>
          <dgm:resizeHandles val="exact"/>
        </dgm:presLayoutVars>
      </dgm:prSet>
      <dgm:spPr/>
    </dgm:pt>
    <dgm:pt modelId="{777FEEAF-F686-46DA-A291-857B866B95A5}" type="pres">
      <dgm:prSet presAssocID="{A1B6D1AD-2829-4FA3-817C-759870D40281}" presName="node" presStyleLbl="node1" presStyleIdx="0" presStyleCnt="13">
        <dgm:presLayoutVars>
          <dgm:bulletEnabled val="1"/>
        </dgm:presLayoutVars>
      </dgm:prSet>
      <dgm:spPr/>
    </dgm:pt>
    <dgm:pt modelId="{4B32CBD9-8F02-4D4A-AE23-C0F36CB5F30F}" type="pres">
      <dgm:prSet presAssocID="{320F917F-350C-4580-AF2D-E6E4A0318358}" presName="sibTrans" presStyleLbl="sibTrans1D1" presStyleIdx="0" presStyleCnt="12"/>
      <dgm:spPr/>
    </dgm:pt>
    <dgm:pt modelId="{5616CBAC-FE50-4B5C-B6D3-972ED56B9861}" type="pres">
      <dgm:prSet presAssocID="{320F917F-350C-4580-AF2D-E6E4A0318358}" presName="connectorText" presStyleLbl="sibTrans1D1" presStyleIdx="0" presStyleCnt="12"/>
      <dgm:spPr/>
    </dgm:pt>
    <dgm:pt modelId="{7E6AA7E2-977C-4E44-AA9F-6B14E7A934DA}" type="pres">
      <dgm:prSet presAssocID="{0DE2C4C3-E5BB-41C9-8CB0-3A7732AAB31A}" presName="node" presStyleLbl="node1" presStyleIdx="1" presStyleCnt="13">
        <dgm:presLayoutVars>
          <dgm:bulletEnabled val="1"/>
        </dgm:presLayoutVars>
      </dgm:prSet>
      <dgm:spPr/>
    </dgm:pt>
    <dgm:pt modelId="{3B4ACBA1-71F1-4AE3-A3D2-E4F761D767F9}" type="pres">
      <dgm:prSet presAssocID="{193C3CC5-FCAC-423F-B5A7-1AF9A1FB4BCB}" presName="sibTrans" presStyleLbl="sibTrans1D1" presStyleIdx="1" presStyleCnt="12"/>
      <dgm:spPr/>
    </dgm:pt>
    <dgm:pt modelId="{C4146AF0-09A5-4C1B-81D5-52BA127DC54A}" type="pres">
      <dgm:prSet presAssocID="{193C3CC5-FCAC-423F-B5A7-1AF9A1FB4BCB}" presName="connectorText" presStyleLbl="sibTrans1D1" presStyleIdx="1" presStyleCnt="12"/>
      <dgm:spPr/>
    </dgm:pt>
    <dgm:pt modelId="{6F177ECD-E574-4D24-9AAE-9BD0A42F1A58}" type="pres">
      <dgm:prSet presAssocID="{3FECB489-D71F-423A-8FE9-8E970235547A}" presName="node" presStyleLbl="node1" presStyleIdx="2" presStyleCnt="13">
        <dgm:presLayoutVars>
          <dgm:bulletEnabled val="1"/>
        </dgm:presLayoutVars>
      </dgm:prSet>
      <dgm:spPr/>
    </dgm:pt>
    <dgm:pt modelId="{0B7DD641-4263-4186-BCC1-0FBA22622242}" type="pres">
      <dgm:prSet presAssocID="{B5E86FC8-268F-4EDB-89BA-2C62A1B29978}" presName="sibTrans" presStyleLbl="sibTrans1D1" presStyleIdx="2" presStyleCnt="12"/>
      <dgm:spPr/>
    </dgm:pt>
    <dgm:pt modelId="{630360D9-2F2D-4E55-858F-90811A95FD92}" type="pres">
      <dgm:prSet presAssocID="{B5E86FC8-268F-4EDB-89BA-2C62A1B29978}" presName="connectorText" presStyleLbl="sibTrans1D1" presStyleIdx="2" presStyleCnt="12"/>
      <dgm:spPr/>
    </dgm:pt>
    <dgm:pt modelId="{F9904EF4-D8FB-485C-8670-D3F1B37A2DA8}" type="pres">
      <dgm:prSet presAssocID="{8AA6BC61-E55E-4C9B-8A0B-E0430D7257CE}" presName="node" presStyleLbl="node1" presStyleIdx="3" presStyleCnt="13">
        <dgm:presLayoutVars>
          <dgm:bulletEnabled val="1"/>
        </dgm:presLayoutVars>
      </dgm:prSet>
      <dgm:spPr/>
    </dgm:pt>
    <dgm:pt modelId="{E702FE0B-648C-428E-8DF8-0049C5E2AA6C}" type="pres">
      <dgm:prSet presAssocID="{5D8426D9-C344-4133-A010-5BDECE6497EC}" presName="sibTrans" presStyleLbl="sibTrans1D1" presStyleIdx="3" presStyleCnt="12"/>
      <dgm:spPr/>
    </dgm:pt>
    <dgm:pt modelId="{E0BFE009-1605-49E6-BB65-F32A99992ADC}" type="pres">
      <dgm:prSet presAssocID="{5D8426D9-C344-4133-A010-5BDECE6497EC}" presName="connectorText" presStyleLbl="sibTrans1D1" presStyleIdx="3" presStyleCnt="12"/>
      <dgm:spPr/>
    </dgm:pt>
    <dgm:pt modelId="{8B45DD6C-DEAE-49DF-8E62-F4388CDF9676}" type="pres">
      <dgm:prSet presAssocID="{02E81AA4-4D88-4808-8329-AD0B973C78E2}" presName="node" presStyleLbl="node1" presStyleIdx="4" presStyleCnt="13">
        <dgm:presLayoutVars>
          <dgm:bulletEnabled val="1"/>
        </dgm:presLayoutVars>
      </dgm:prSet>
      <dgm:spPr/>
    </dgm:pt>
    <dgm:pt modelId="{57B9B018-46B2-467A-8D7F-F92A1230BABF}" type="pres">
      <dgm:prSet presAssocID="{584104C6-753A-4DF9-9531-90894CEEA822}" presName="sibTrans" presStyleLbl="sibTrans1D1" presStyleIdx="4" presStyleCnt="12"/>
      <dgm:spPr/>
    </dgm:pt>
    <dgm:pt modelId="{91C78BA4-C311-4D2C-AFBB-8D46F93BF38E}" type="pres">
      <dgm:prSet presAssocID="{584104C6-753A-4DF9-9531-90894CEEA822}" presName="connectorText" presStyleLbl="sibTrans1D1" presStyleIdx="4" presStyleCnt="12"/>
      <dgm:spPr/>
    </dgm:pt>
    <dgm:pt modelId="{73462CCE-99E9-46FC-A996-2C973C0A78ED}" type="pres">
      <dgm:prSet presAssocID="{9F56297F-4D46-409A-A74E-5386B1829C64}" presName="node" presStyleLbl="node1" presStyleIdx="5" presStyleCnt="13">
        <dgm:presLayoutVars>
          <dgm:bulletEnabled val="1"/>
        </dgm:presLayoutVars>
      </dgm:prSet>
      <dgm:spPr/>
    </dgm:pt>
    <dgm:pt modelId="{96A010CC-8F55-4E4A-80B7-81B7FCFAE97D}" type="pres">
      <dgm:prSet presAssocID="{70810C89-D10A-4FA0-AC26-2F63CA07EACD}" presName="sibTrans" presStyleLbl="sibTrans1D1" presStyleIdx="5" presStyleCnt="12"/>
      <dgm:spPr/>
    </dgm:pt>
    <dgm:pt modelId="{9AA5BA07-6AAB-4D36-9AC0-1FE08AB833B7}" type="pres">
      <dgm:prSet presAssocID="{70810C89-D10A-4FA0-AC26-2F63CA07EACD}" presName="connectorText" presStyleLbl="sibTrans1D1" presStyleIdx="5" presStyleCnt="12"/>
      <dgm:spPr/>
    </dgm:pt>
    <dgm:pt modelId="{6002ADA2-300E-47A6-BD28-EFAB870856FF}" type="pres">
      <dgm:prSet presAssocID="{2A0D8EC4-5C09-48A8-A9F5-11301D4495AE}" presName="node" presStyleLbl="node1" presStyleIdx="6" presStyleCnt="13">
        <dgm:presLayoutVars>
          <dgm:bulletEnabled val="1"/>
        </dgm:presLayoutVars>
      </dgm:prSet>
      <dgm:spPr/>
    </dgm:pt>
    <dgm:pt modelId="{79C4772B-810F-400D-8176-A9430672A525}" type="pres">
      <dgm:prSet presAssocID="{981DA3D3-A14B-4A70-AA62-6F92A6C891E9}" presName="sibTrans" presStyleLbl="sibTrans1D1" presStyleIdx="6" presStyleCnt="12"/>
      <dgm:spPr/>
    </dgm:pt>
    <dgm:pt modelId="{E967D0E7-2FCD-406A-9CA6-4B7D57EB2C88}" type="pres">
      <dgm:prSet presAssocID="{981DA3D3-A14B-4A70-AA62-6F92A6C891E9}" presName="connectorText" presStyleLbl="sibTrans1D1" presStyleIdx="6" presStyleCnt="12"/>
      <dgm:spPr/>
    </dgm:pt>
    <dgm:pt modelId="{7215C1C0-5F4B-495F-A52E-F7DC0112DA0C}" type="pres">
      <dgm:prSet presAssocID="{FC283261-7D2F-4158-8F0F-309858CFE62B}" presName="node" presStyleLbl="node1" presStyleIdx="7" presStyleCnt="13">
        <dgm:presLayoutVars>
          <dgm:bulletEnabled val="1"/>
        </dgm:presLayoutVars>
      </dgm:prSet>
      <dgm:spPr/>
    </dgm:pt>
    <dgm:pt modelId="{922664A0-A818-439D-AC35-95CDD9BD0244}" type="pres">
      <dgm:prSet presAssocID="{00212F98-02FA-4CB7-B240-ED78BC04FA5F}" presName="sibTrans" presStyleLbl="sibTrans1D1" presStyleIdx="7" presStyleCnt="12"/>
      <dgm:spPr/>
    </dgm:pt>
    <dgm:pt modelId="{7228F95B-DDE0-4B2A-8F52-54104F81D7CA}" type="pres">
      <dgm:prSet presAssocID="{00212F98-02FA-4CB7-B240-ED78BC04FA5F}" presName="connectorText" presStyleLbl="sibTrans1D1" presStyleIdx="7" presStyleCnt="12"/>
      <dgm:spPr/>
    </dgm:pt>
    <dgm:pt modelId="{01145107-1A63-4C95-BBE6-EAF9D63A821E}" type="pres">
      <dgm:prSet presAssocID="{2EF6C65C-CB74-4C7C-BA37-36CEE7E08168}" presName="node" presStyleLbl="node1" presStyleIdx="8" presStyleCnt="13">
        <dgm:presLayoutVars>
          <dgm:bulletEnabled val="1"/>
        </dgm:presLayoutVars>
      </dgm:prSet>
      <dgm:spPr/>
    </dgm:pt>
    <dgm:pt modelId="{15910E34-5E50-4350-9D2D-A78BC8A95B40}" type="pres">
      <dgm:prSet presAssocID="{C48F6612-73E5-41A4-A74E-B34F7FEEA6BD}" presName="sibTrans" presStyleLbl="sibTrans1D1" presStyleIdx="8" presStyleCnt="12"/>
      <dgm:spPr/>
    </dgm:pt>
    <dgm:pt modelId="{B1C2DB18-8EC6-4302-BE6D-36D1068564C6}" type="pres">
      <dgm:prSet presAssocID="{C48F6612-73E5-41A4-A74E-B34F7FEEA6BD}" presName="connectorText" presStyleLbl="sibTrans1D1" presStyleIdx="8" presStyleCnt="12"/>
      <dgm:spPr/>
    </dgm:pt>
    <dgm:pt modelId="{8FE330BD-CE95-4238-83D7-2EFA5E632FAD}" type="pres">
      <dgm:prSet presAssocID="{6F8D7237-C082-47A8-A164-3469971B4D95}" presName="node" presStyleLbl="node1" presStyleIdx="9" presStyleCnt="13">
        <dgm:presLayoutVars>
          <dgm:bulletEnabled val="1"/>
        </dgm:presLayoutVars>
      </dgm:prSet>
      <dgm:spPr/>
    </dgm:pt>
    <dgm:pt modelId="{BEF44E6A-4D16-4F73-B85A-828FFA34D263}" type="pres">
      <dgm:prSet presAssocID="{EBAB17DA-9C36-4C4C-B428-52C54656638B}" presName="sibTrans" presStyleLbl="sibTrans1D1" presStyleIdx="9" presStyleCnt="12"/>
      <dgm:spPr/>
    </dgm:pt>
    <dgm:pt modelId="{38780252-C6EE-427D-AFE6-309E8DD358D9}" type="pres">
      <dgm:prSet presAssocID="{EBAB17DA-9C36-4C4C-B428-52C54656638B}" presName="connectorText" presStyleLbl="sibTrans1D1" presStyleIdx="9" presStyleCnt="12"/>
      <dgm:spPr/>
    </dgm:pt>
    <dgm:pt modelId="{73EAAB9C-7661-4A87-B035-D931740164C6}" type="pres">
      <dgm:prSet presAssocID="{5881AD4E-034D-4E88-B672-1A5580F65C18}" presName="node" presStyleLbl="node1" presStyleIdx="10" presStyleCnt="13">
        <dgm:presLayoutVars>
          <dgm:bulletEnabled val="1"/>
        </dgm:presLayoutVars>
      </dgm:prSet>
      <dgm:spPr/>
    </dgm:pt>
    <dgm:pt modelId="{57DABDFA-448E-4D8E-B128-2773723C3BA9}" type="pres">
      <dgm:prSet presAssocID="{7693E5B5-C329-4A42-81E6-450CA25BB8DA}" presName="sibTrans" presStyleLbl="sibTrans1D1" presStyleIdx="10" presStyleCnt="12"/>
      <dgm:spPr/>
    </dgm:pt>
    <dgm:pt modelId="{3859D5DA-DC70-4C91-84ED-4DB22F06C42D}" type="pres">
      <dgm:prSet presAssocID="{7693E5B5-C329-4A42-81E6-450CA25BB8DA}" presName="connectorText" presStyleLbl="sibTrans1D1" presStyleIdx="10" presStyleCnt="12"/>
      <dgm:spPr/>
    </dgm:pt>
    <dgm:pt modelId="{C68180DC-C6FC-4FB0-82D0-C0B3C8407245}" type="pres">
      <dgm:prSet presAssocID="{FCA492EF-B70B-45BD-9DAA-8802611E0E20}" presName="node" presStyleLbl="node1" presStyleIdx="11" presStyleCnt="13">
        <dgm:presLayoutVars>
          <dgm:bulletEnabled val="1"/>
        </dgm:presLayoutVars>
      </dgm:prSet>
      <dgm:spPr/>
    </dgm:pt>
    <dgm:pt modelId="{A2F0DD45-462C-4431-BB2E-5BE35A2F33BD}" type="pres">
      <dgm:prSet presAssocID="{C2BDB995-5A14-4381-8364-A079DCA1BF05}" presName="sibTrans" presStyleLbl="sibTrans1D1" presStyleIdx="11" presStyleCnt="12"/>
      <dgm:spPr/>
    </dgm:pt>
    <dgm:pt modelId="{C45CDA70-480F-4E34-8CFE-D1EFC0314C1A}" type="pres">
      <dgm:prSet presAssocID="{C2BDB995-5A14-4381-8364-A079DCA1BF05}" presName="connectorText" presStyleLbl="sibTrans1D1" presStyleIdx="11" presStyleCnt="12"/>
      <dgm:spPr/>
    </dgm:pt>
    <dgm:pt modelId="{C083DBD6-EBAC-489F-BB61-264DDE1008C6}" type="pres">
      <dgm:prSet presAssocID="{CAD8F0F5-E574-4955-A523-C32C04EDE453}" presName="node" presStyleLbl="node1" presStyleIdx="12" presStyleCnt="13">
        <dgm:presLayoutVars>
          <dgm:bulletEnabled val="1"/>
        </dgm:presLayoutVars>
      </dgm:prSet>
      <dgm:spPr/>
    </dgm:pt>
  </dgm:ptLst>
  <dgm:cxnLst>
    <dgm:cxn modelId="{583EB603-BB1C-48EE-9A22-E23119BFEC8D}" type="presOf" srcId="{981DA3D3-A14B-4A70-AA62-6F92A6C891E9}" destId="{79C4772B-810F-400D-8176-A9430672A525}" srcOrd="0" destOrd="0" presId="urn:microsoft.com/office/officeart/2005/8/layout/bProcess3"/>
    <dgm:cxn modelId="{DF171805-390E-4E7B-BAA8-E396E4D05361}" type="presOf" srcId="{CAD8F0F5-E574-4955-A523-C32C04EDE453}" destId="{C083DBD6-EBAC-489F-BB61-264DDE1008C6}" srcOrd="0" destOrd="0" presId="urn:microsoft.com/office/officeart/2005/8/layout/bProcess3"/>
    <dgm:cxn modelId="{9C3DCB0B-38FE-48FA-89A9-551EE60C87C8}" type="presOf" srcId="{547BD367-B87D-40E0-A2AD-792012F5B9A1}" destId="{1EDA8C99-981A-4374-82A9-135CA77351E3}" srcOrd="0" destOrd="0" presId="urn:microsoft.com/office/officeart/2005/8/layout/bProcess3"/>
    <dgm:cxn modelId="{297B6712-21AD-45E1-B4EB-E9487B30603D}" type="presOf" srcId="{FC283261-7D2F-4158-8F0F-309858CFE62B}" destId="{7215C1C0-5F4B-495F-A52E-F7DC0112DA0C}" srcOrd="0" destOrd="0" presId="urn:microsoft.com/office/officeart/2005/8/layout/bProcess3"/>
    <dgm:cxn modelId="{30868A20-7683-409B-A915-4FD9BC654141}" type="presOf" srcId="{EBAB17DA-9C36-4C4C-B428-52C54656638B}" destId="{38780252-C6EE-427D-AFE6-309E8DD358D9}" srcOrd="1" destOrd="0" presId="urn:microsoft.com/office/officeart/2005/8/layout/bProcess3"/>
    <dgm:cxn modelId="{6B748825-2C56-4710-A0BF-7E861A1323D0}" type="presOf" srcId="{02E81AA4-4D88-4808-8329-AD0B973C78E2}" destId="{8B45DD6C-DEAE-49DF-8E62-F4388CDF9676}" srcOrd="0" destOrd="0" presId="urn:microsoft.com/office/officeart/2005/8/layout/bProcess3"/>
    <dgm:cxn modelId="{EA26162D-A299-4293-B843-776F77AD71A2}" srcId="{547BD367-B87D-40E0-A2AD-792012F5B9A1}" destId="{5881AD4E-034D-4E88-B672-1A5580F65C18}" srcOrd="10" destOrd="0" parTransId="{A15E7961-96E8-43D1-928B-44DB333A8CE2}" sibTransId="{7693E5B5-C329-4A42-81E6-450CA25BB8DA}"/>
    <dgm:cxn modelId="{EB23462E-1EB4-4257-BF57-DE0A0E5EA87B}" type="presOf" srcId="{2EF6C65C-CB74-4C7C-BA37-36CEE7E08168}" destId="{01145107-1A63-4C95-BBE6-EAF9D63A821E}" srcOrd="0" destOrd="0" presId="urn:microsoft.com/office/officeart/2005/8/layout/bProcess3"/>
    <dgm:cxn modelId="{7EE76B32-D6E2-4EA1-9BBA-638EBC753B42}" srcId="{547BD367-B87D-40E0-A2AD-792012F5B9A1}" destId="{FC283261-7D2F-4158-8F0F-309858CFE62B}" srcOrd="7" destOrd="0" parTransId="{1FCEA494-D5E2-4E51-A5DB-B9ECD8E33DC7}" sibTransId="{00212F98-02FA-4CB7-B240-ED78BC04FA5F}"/>
    <dgm:cxn modelId="{A78E8F34-C030-4A94-9FFC-F4F839C49A65}" srcId="{547BD367-B87D-40E0-A2AD-792012F5B9A1}" destId="{3FECB489-D71F-423A-8FE9-8E970235547A}" srcOrd="2" destOrd="0" parTransId="{A4902626-32C8-4DC2-AD5E-BECB282ABCC4}" sibTransId="{B5E86FC8-268F-4EDB-89BA-2C62A1B29978}"/>
    <dgm:cxn modelId="{08947C38-0BD7-49AA-BD21-EE580F154CCD}" type="presOf" srcId="{C48F6612-73E5-41A4-A74E-B34F7FEEA6BD}" destId="{15910E34-5E50-4350-9D2D-A78BC8A95B40}" srcOrd="0" destOrd="0" presId="urn:microsoft.com/office/officeart/2005/8/layout/bProcess3"/>
    <dgm:cxn modelId="{87A3843A-E7D6-44F1-B7D4-6E409FC38AF8}" type="presOf" srcId="{C2BDB995-5A14-4381-8364-A079DCA1BF05}" destId="{C45CDA70-480F-4E34-8CFE-D1EFC0314C1A}" srcOrd="1" destOrd="0" presId="urn:microsoft.com/office/officeart/2005/8/layout/bProcess3"/>
    <dgm:cxn modelId="{57476A3B-BB24-4B85-8F1B-5098E348B79B}" type="presOf" srcId="{320F917F-350C-4580-AF2D-E6E4A0318358}" destId="{5616CBAC-FE50-4B5C-B6D3-972ED56B9861}" srcOrd="1" destOrd="0" presId="urn:microsoft.com/office/officeart/2005/8/layout/bProcess3"/>
    <dgm:cxn modelId="{6CBB895B-5180-484D-8AA1-84E442D37E8A}" type="presOf" srcId="{EBAB17DA-9C36-4C4C-B428-52C54656638B}" destId="{BEF44E6A-4D16-4F73-B85A-828FFA34D263}" srcOrd="0" destOrd="0" presId="urn:microsoft.com/office/officeart/2005/8/layout/bProcess3"/>
    <dgm:cxn modelId="{8D8AA765-C846-41E2-AD2D-39EDB8070539}" type="presOf" srcId="{193C3CC5-FCAC-423F-B5A7-1AF9A1FB4BCB}" destId="{3B4ACBA1-71F1-4AE3-A3D2-E4F761D767F9}" srcOrd="0" destOrd="0" presId="urn:microsoft.com/office/officeart/2005/8/layout/bProcess3"/>
    <dgm:cxn modelId="{DAF56066-55B3-4B1E-8CED-9AF75CB8C7A5}" type="presOf" srcId="{7693E5B5-C329-4A42-81E6-450CA25BB8DA}" destId="{3859D5DA-DC70-4C91-84ED-4DB22F06C42D}" srcOrd="1" destOrd="0" presId="urn:microsoft.com/office/officeart/2005/8/layout/bProcess3"/>
    <dgm:cxn modelId="{A94BB76A-2073-4319-B3F1-DDA251A3354B}" type="presOf" srcId="{8AA6BC61-E55E-4C9B-8A0B-E0430D7257CE}" destId="{F9904EF4-D8FB-485C-8670-D3F1B37A2DA8}" srcOrd="0" destOrd="0" presId="urn:microsoft.com/office/officeart/2005/8/layout/bProcess3"/>
    <dgm:cxn modelId="{7004004D-732D-4057-BCD6-5D2720163FAA}" srcId="{547BD367-B87D-40E0-A2AD-792012F5B9A1}" destId="{2A0D8EC4-5C09-48A8-A9F5-11301D4495AE}" srcOrd="6" destOrd="0" parTransId="{EE37442F-2AC4-4259-84F5-9014CF113DDC}" sibTransId="{981DA3D3-A14B-4A70-AA62-6F92A6C891E9}"/>
    <dgm:cxn modelId="{CB613A71-047A-42E4-B2DC-4AF211FC5189}" type="presOf" srcId="{5881AD4E-034D-4E88-B672-1A5580F65C18}" destId="{73EAAB9C-7661-4A87-B035-D931740164C6}" srcOrd="0" destOrd="0" presId="urn:microsoft.com/office/officeart/2005/8/layout/bProcess3"/>
    <dgm:cxn modelId="{B5A82974-1F88-401A-9A1E-6A0E64C3DB62}" type="presOf" srcId="{3FECB489-D71F-423A-8FE9-8E970235547A}" destId="{6F177ECD-E574-4D24-9AAE-9BD0A42F1A58}" srcOrd="0" destOrd="0" presId="urn:microsoft.com/office/officeart/2005/8/layout/bProcess3"/>
    <dgm:cxn modelId="{49ED0275-7EA4-45B0-82ED-1DCBB0AEC03F}" type="presOf" srcId="{70810C89-D10A-4FA0-AC26-2F63CA07EACD}" destId="{96A010CC-8F55-4E4A-80B7-81B7FCFAE97D}" srcOrd="0" destOrd="0" presId="urn:microsoft.com/office/officeart/2005/8/layout/bProcess3"/>
    <dgm:cxn modelId="{C717CE58-35C9-4CC0-A002-8FD3F34A7125}" srcId="{547BD367-B87D-40E0-A2AD-792012F5B9A1}" destId="{02E81AA4-4D88-4808-8329-AD0B973C78E2}" srcOrd="4" destOrd="0" parTransId="{F8821CE6-F0CD-4855-B839-9A828BBFBA8C}" sibTransId="{584104C6-753A-4DF9-9531-90894CEEA822}"/>
    <dgm:cxn modelId="{DD5C178F-5BB9-42FB-B6D5-E7636422C80C}" srcId="{547BD367-B87D-40E0-A2AD-792012F5B9A1}" destId="{8AA6BC61-E55E-4C9B-8A0B-E0430D7257CE}" srcOrd="3" destOrd="0" parTransId="{49963DD9-6238-45BD-B286-29402ECAC120}" sibTransId="{5D8426D9-C344-4133-A010-5BDECE6497EC}"/>
    <dgm:cxn modelId="{D9021094-74A6-4E7D-B9D6-5D8520381F20}" type="presOf" srcId="{C2BDB995-5A14-4381-8364-A079DCA1BF05}" destId="{A2F0DD45-462C-4431-BB2E-5BE35A2F33BD}" srcOrd="0" destOrd="0" presId="urn:microsoft.com/office/officeart/2005/8/layout/bProcess3"/>
    <dgm:cxn modelId="{8DB92196-AFD5-498E-81B4-4302515003F3}" type="presOf" srcId="{A1B6D1AD-2829-4FA3-817C-759870D40281}" destId="{777FEEAF-F686-46DA-A291-857B866B95A5}" srcOrd="0" destOrd="0" presId="urn:microsoft.com/office/officeart/2005/8/layout/bProcess3"/>
    <dgm:cxn modelId="{7B9B999E-664F-4690-9132-E2360916B08D}" type="presOf" srcId="{C48F6612-73E5-41A4-A74E-B34F7FEEA6BD}" destId="{B1C2DB18-8EC6-4302-BE6D-36D1068564C6}" srcOrd="1" destOrd="0" presId="urn:microsoft.com/office/officeart/2005/8/layout/bProcess3"/>
    <dgm:cxn modelId="{FA3E55A3-D55F-45EF-83DF-9727687DCB5C}" type="presOf" srcId="{320F917F-350C-4580-AF2D-E6E4A0318358}" destId="{4B32CBD9-8F02-4D4A-AE23-C0F36CB5F30F}" srcOrd="0" destOrd="0" presId="urn:microsoft.com/office/officeart/2005/8/layout/bProcess3"/>
    <dgm:cxn modelId="{D47F2AA4-1396-4971-B8FA-EA241AE10922}" type="presOf" srcId="{0DE2C4C3-E5BB-41C9-8CB0-3A7732AAB31A}" destId="{7E6AA7E2-977C-4E44-AA9F-6B14E7A934DA}" srcOrd="0" destOrd="0" presId="urn:microsoft.com/office/officeart/2005/8/layout/bProcess3"/>
    <dgm:cxn modelId="{9B6AF8AD-5372-4E7E-9C28-F01C1A4B8F30}" srcId="{547BD367-B87D-40E0-A2AD-792012F5B9A1}" destId="{6F8D7237-C082-47A8-A164-3469971B4D95}" srcOrd="9" destOrd="0" parTransId="{E7975975-AD11-4B10-8574-D8555E561266}" sibTransId="{EBAB17DA-9C36-4C4C-B428-52C54656638B}"/>
    <dgm:cxn modelId="{ACFCF5AE-2793-4E2A-9F95-12B50F427187}" srcId="{547BD367-B87D-40E0-A2AD-792012F5B9A1}" destId="{CAD8F0F5-E574-4955-A523-C32C04EDE453}" srcOrd="12" destOrd="0" parTransId="{E67E0F85-F5D6-486E-AE8E-BF7A4123295E}" sibTransId="{E9FB55D1-8B0F-4283-9B7B-734003EBB841}"/>
    <dgm:cxn modelId="{0B9222AF-9647-422B-899D-981C90709FD7}" srcId="{547BD367-B87D-40E0-A2AD-792012F5B9A1}" destId="{0DE2C4C3-E5BB-41C9-8CB0-3A7732AAB31A}" srcOrd="1" destOrd="0" parTransId="{412B2CD9-57AC-459E-9E5F-5A078A25D6AE}" sibTransId="{193C3CC5-FCAC-423F-B5A7-1AF9A1FB4BCB}"/>
    <dgm:cxn modelId="{A7D119B8-2A70-45ED-89A8-5D6E6774F9D8}" type="presOf" srcId="{FCA492EF-B70B-45BD-9DAA-8802611E0E20}" destId="{C68180DC-C6FC-4FB0-82D0-C0B3C8407245}" srcOrd="0" destOrd="0" presId="urn:microsoft.com/office/officeart/2005/8/layout/bProcess3"/>
    <dgm:cxn modelId="{EB0DE6B8-4BAF-4EED-B8BD-45212F58195A}" type="presOf" srcId="{584104C6-753A-4DF9-9531-90894CEEA822}" destId="{91C78BA4-C311-4D2C-AFBB-8D46F93BF38E}" srcOrd="1" destOrd="0" presId="urn:microsoft.com/office/officeart/2005/8/layout/bProcess3"/>
    <dgm:cxn modelId="{13334DB9-AA6B-4F5A-89F5-7972CC208F8A}" type="presOf" srcId="{B5E86FC8-268F-4EDB-89BA-2C62A1B29978}" destId="{0B7DD641-4263-4186-BCC1-0FBA22622242}" srcOrd="0" destOrd="0" presId="urn:microsoft.com/office/officeart/2005/8/layout/bProcess3"/>
    <dgm:cxn modelId="{6FB074BC-33A7-4127-BA88-7FA100B6513D}" type="presOf" srcId="{6F8D7237-C082-47A8-A164-3469971B4D95}" destId="{8FE330BD-CE95-4238-83D7-2EFA5E632FAD}" srcOrd="0" destOrd="0" presId="urn:microsoft.com/office/officeart/2005/8/layout/bProcess3"/>
    <dgm:cxn modelId="{471F12BF-8672-45A8-9999-083EDB163B33}" type="presOf" srcId="{9F56297F-4D46-409A-A74E-5386B1829C64}" destId="{73462CCE-99E9-46FC-A996-2C973C0A78ED}" srcOrd="0" destOrd="0" presId="urn:microsoft.com/office/officeart/2005/8/layout/bProcess3"/>
    <dgm:cxn modelId="{2665E1C1-330A-4188-B6FB-97D4D44FEA8D}" type="presOf" srcId="{00212F98-02FA-4CB7-B240-ED78BC04FA5F}" destId="{7228F95B-DDE0-4B2A-8F52-54104F81D7CA}" srcOrd="1" destOrd="0" presId="urn:microsoft.com/office/officeart/2005/8/layout/bProcess3"/>
    <dgm:cxn modelId="{A7842DC4-53DC-4001-A2D8-C790CC2A3625}" type="presOf" srcId="{2A0D8EC4-5C09-48A8-A9F5-11301D4495AE}" destId="{6002ADA2-300E-47A6-BD28-EFAB870856FF}" srcOrd="0" destOrd="0" presId="urn:microsoft.com/office/officeart/2005/8/layout/bProcess3"/>
    <dgm:cxn modelId="{CF218CC7-E4A2-475E-BA28-7FFA8F08C2E9}" type="presOf" srcId="{584104C6-753A-4DF9-9531-90894CEEA822}" destId="{57B9B018-46B2-467A-8D7F-F92A1230BABF}" srcOrd="0" destOrd="0" presId="urn:microsoft.com/office/officeart/2005/8/layout/bProcess3"/>
    <dgm:cxn modelId="{6A3D8CC8-276D-492F-A192-8BF73C0C6E4A}" type="presOf" srcId="{5D8426D9-C344-4133-A010-5BDECE6497EC}" destId="{E0BFE009-1605-49E6-BB65-F32A99992ADC}" srcOrd="1" destOrd="0" presId="urn:microsoft.com/office/officeart/2005/8/layout/bProcess3"/>
    <dgm:cxn modelId="{50FA0CCF-254D-4A64-96F1-23E2E786ECC2}" srcId="{547BD367-B87D-40E0-A2AD-792012F5B9A1}" destId="{2EF6C65C-CB74-4C7C-BA37-36CEE7E08168}" srcOrd="8" destOrd="0" parTransId="{4E75D15D-1D3F-4D75-9A11-337CDF0AACD0}" sibTransId="{C48F6612-73E5-41A4-A74E-B34F7FEEA6BD}"/>
    <dgm:cxn modelId="{7FBF09D6-A36E-432D-829B-68A6DAB2D549}" srcId="{547BD367-B87D-40E0-A2AD-792012F5B9A1}" destId="{9F56297F-4D46-409A-A74E-5386B1829C64}" srcOrd="5" destOrd="0" parTransId="{7CE4EBB2-63C6-4CC8-9F94-B173C0059985}" sibTransId="{70810C89-D10A-4FA0-AC26-2F63CA07EACD}"/>
    <dgm:cxn modelId="{A13C01E2-4C9F-4C0D-8415-73DBD52E8C79}" type="presOf" srcId="{B5E86FC8-268F-4EDB-89BA-2C62A1B29978}" destId="{630360D9-2F2D-4E55-858F-90811A95FD92}" srcOrd="1" destOrd="0" presId="urn:microsoft.com/office/officeart/2005/8/layout/bProcess3"/>
    <dgm:cxn modelId="{4A63E9E2-A3D8-44FE-97EA-24B5D8DECD53}" type="presOf" srcId="{70810C89-D10A-4FA0-AC26-2F63CA07EACD}" destId="{9AA5BA07-6AAB-4D36-9AC0-1FE08AB833B7}" srcOrd="1" destOrd="0" presId="urn:microsoft.com/office/officeart/2005/8/layout/bProcess3"/>
    <dgm:cxn modelId="{E9B277E3-8550-49E0-BF0A-A872140CC52B}" srcId="{547BD367-B87D-40E0-A2AD-792012F5B9A1}" destId="{A1B6D1AD-2829-4FA3-817C-759870D40281}" srcOrd="0" destOrd="0" parTransId="{F9FA0276-B309-4779-ADD1-9E81EC7C949B}" sibTransId="{320F917F-350C-4580-AF2D-E6E4A0318358}"/>
    <dgm:cxn modelId="{42526AE9-7C66-44F6-92C3-0E9B70AE6A32}" type="presOf" srcId="{193C3CC5-FCAC-423F-B5A7-1AF9A1FB4BCB}" destId="{C4146AF0-09A5-4C1B-81D5-52BA127DC54A}" srcOrd="1" destOrd="0" presId="urn:microsoft.com/office/officeart/2005/8/layout/bProcess3"/>
    <dgm:cxn modelId="{3376D5E9-EF09-4800-8C73-3DF53DC0C90F}" srcId="{547BD367-B87D-40E0-A2AD-792012F5B9A1}" destId="{FCA492EF-B70B-45BD-9DAA-8802611E0E20}" srcOrd="11" destOrd="0" parTransId="{D989A728-87DE-4B6D-A518-E4410CB61A7A}" sibTransId="{C2BDB995-5A14-4381-8364-A079DCA1BF05}"/>
    <dgm:cxn modelId="{2EC50EF1-F023-4C6C-8CF2-EC5236FDF2A4}" type="presOf" srcId="{5D8426D9-C344-4133-A010-5BDECE6497EC}" destId="{E702FE0B-648C-428E-8DF8-0049C5E2AA6C}" srcOrd="0" destOrd="0" presId="urn:microsoft.com/office/officeart/2005/8/layout/bProcess3"/>
    <dgm:cxn modelId="{54E202F7-AB6C-4C11-B100-C2F756407EE1}" type="presOf" srcId="{981DA3D3-A14B-4A70-AA62-6F92A6C891E9}" destId="{E967D0E7-2FCD-406A-9CA6-4B7D57EB2C88}" srcOrd="1" destOrd="0" presId="urn:microsoft.com/office/officeart/2005/8/layout/bProcess3"/>
    <dgm:cxn modelId="{B1011EFB-60DC-416F-AB32-4280E13EF5EF}" type="presOf" srcId="{7693E5B5-C329-4A42-81E6-450CA25BB8DA}" destId="{57DABDFA-448E-4D8E-B128-2773723C3BA9}" srcOrd="0" destOrd="0" presId="urn:microsoft.com/office/officeart/2005/8/layout/bProcess3"/>
    <dgm:cxn modelId="{0C65ECFE-9067-41AE-872A-EDC7DEF37775}" type="presOf" srcId="{00212F98-02FA-4CB7-B240-ED78BC04FA5F}" destId="{922664A0-A818-439D-AC35-95CDD9BD0244}" srcOrd="0" destOrd="0" presId="urn:microsoft.com/office/officeart/2005/8/layout/bProcess3"/>
    <dgm:cxn modelId="{6C2F7068-BEEA-434F-90A3-CE278B783AF1}" type="presParOf" srcId="{1EDA8C99-981A-4374-82A9-135CA77351E3}" destId="{777FEEAF-F686-46DA-A291-857B866B95A5}" srcOrd="0" destOrd="0" presId="urn:microsoft.com/office/officeart/2005/8/layout/bProcess3"/>
    <dgm:cxn modelId="{9CD8D681-54FD-4FA5-B733-B6C431156BA0}" type="presParOf" srcId="{1EDA8C99-981A-4374-82A9-135CA77351E3}" destId="{4B32CBD9-8F02-4D4A-AE23-C0F36CB5F30F}" srcOrd="1" destOrd="0" presId="urn:microsoft.com/office/officeart/2005/8/layout/bProcess3"/>
    <dgm:cxn modelId="{08A19183-FEAF-4C23-B12A-E28B485204D1}" type="presParOf" srcId="{4B32CBD9-8F02-4D4A-AE23-C0F36CB5F30F}" destId="{5616CBAC-FE50-4B5C-B6D3-972ED56B9861}" srcOrd="0" destOrd="0" presId="urn:microsoft.com/office/officeart/2005/8/layout/bProcess3"/>
    <dgm:cxn modelId="{7924C514-57B7-4FB0-A684-AC05C9B1D95A}" type="presParOf" srcId="{1EDA8C99-981A-4374-82A9-135CA77351E3}" destId="{7E6AA7E2-977C-4E44-AA9F-6B14E7A934DA}" srcOrd="2" destOrd="0" presId="urn:microsoft.com/office/officeart/2005/8/layout/bProcess3"/>
    <dgm:cxn modelId="{38E7233A-8DF3-4496-B1F1-AAEBA94F1958}" type="presParOf" srcId="{1EDA8C99-981A-4374-82A9-135CA77351E3}" destId="{3B4ACBA1-71F1-4AE3-A3D2-E4F761D767F9}" srcOrd="3" destOrd="0" presId="urn:microsoft.com/office/officeart/2005/8/layout/bProcess3"/>
    <dgm:cxn modelId="{79B84662-87F8-4965-A32D-D75E3854C251}" type="presParOf" srcId="{3B4ACBA1-71F1-4AE3-A3D2-E4F761D767F9}" destId="{C4146AF0-09A5-4C1B-81D5-52BA127DC54A}" srcOrd="0" destOrd="0" presId="urn:microsoft.com/office/officeart/2005/8/layout/bProcess3"/>
    <dgm:cxn modelId="{C08BD4C8-395D-4A80-B093-C417D409F3ED}" type="presParOf" srcId="{1EDA8C99-981A-4374-82A9-135CA77351E3}" destId="{6F177ECD-E574-4D24-9AAE-9BD0A42F1A58}" srcOrd="4" destOrd="0" presId="urn:microsoft.com/office/officeart/2005/8/layout/bProcess3"/>
    <dgm:cxn modelId="{EFA898D9-491C-4C4E-B452-BFC194914A7D}" type="presParOf" srcId="{1EDA8C99-981A-4374-82A9-135CA77351E3}" destId="{0B7DD641-4263-4186-BCC1-0FBA22622242}" srcOrd="5" destOrd="0" presId="urn:microsoft.com/office/officeart/2005/8/layout/bProcess3"/>
    <dgm:cxn modelId="{4822F58E-D2B2-41A3-A12D-EA1F91576CCE}" type="presParOf" srcId="{0B7DD641-4263-4186-BCC1-0FBA22622242}" destId="{630360D9-2F2D-4E55-858F-90811A95FD92}" srcOrd="0" destOrd="0" presId="urn:microsoft.com/office/officeart/2005/8/layout/bProcess3"/>
    <dgm:cxn modelId="{1F7BBB60-AC42-4008-8425-E0DE0CA413A8}" type="presParOf" srcId="{1EDA8C99-981A-4374-82A9-135CA77351E3}" destId="{F9904EF4-D8FB-485C-8670-D3F1B37A2DA8}" srcOrd="6" destOrd="0" presId="urn:microsoft.com/office/officeart/2005/8/layout/bProcess3"/>
    <dgm:cxn modelId="{ACFB438D-BF57-445D-85D6-4C0B8EADD5E0}" type="presParOf" srcId="{1EDA8C99-981A-4374-82A9-135CA77351E3}" destId="{E702FE0B-648C-428E-8DF8-0049C5E2AA6C}" srcOrd="7" destOrd="0" presId="urn:microsoft.com/office/officeart/2005/8/layout/bProcess3"/>
    <dgm:cxn modelId="{BC6D5671-6F40-41EC-B9B7-5B911C5E616C}" type="presParOf" srcId="{E702FE0B-648C-428E-8DF8-0049C5E2AA6C}" destId="{E0BFE009-1605-49E6-BB65-F32A99992ADC}" srcOrd="0" destOrd="0" presId="urn:microsoft.com/office/officeart/2005/8/layout/bProcess3"/>
    <dgm:cxn modelId="{091631FC-AE73-4D50-9839-1C0CFD17EA3C}" type="presParOf" srcId="{1EDA8C99-981A-4374-82A9-135CA77351E3}" destId="{8B45DD6C-DEAE-49DF-8E62-F4388CDF9676}" srcOrd="8" destOrd="0" presId="urn:microsoft.com/office/officeart/2005/8/layout/bProcess3"/>
    <dgm:cxn modelId="{52E4D486-253D-4B7D-BDDF-963673A5CB3E}" type="presParOf" srcId="{1EDA8C99-981A-4374-82A9-135CA77351E3}" destId="{57B9B018-46B2-467A-8D7F-F92A1230BABF}" srcOrd="9" destOrd="0" presId="urn:microsoft.com/office/officeart/2005/8/layout/bProcess3"/>
    <dgm:cxn modelId="{9BF9BD72-54CC-4E20-8FFD-281C036CEC81}" type="presParOf" srcId="{57B9B018-46B2-467A-8D7F-F92A1230BABF}" destId="{91C78BA4-C311-4D2C-AFBB-8D46F93BF38E}" srcOrd="0" destOrd="0" presId="urn:microsoft.com/office/officeart/2005/8/layout/bProcess3"/>
    <dgm:cxn modelId="{8FDF752E-EFDB-42EB-B8EA-933F44ED9F46}" type="presParOf" srcId="{1EDA8C99-981A-4374-82A9-135CA77351E3}" destId="{73462CCE-99E9-46FC-A996-2C973C0A78ED}" srcOrd="10" destOrd="0" presId="urn:microsoft.com/office/officeart/2005/8/layout/bProcess3"/>
    <dgm:cxn modelId="{CF4646AB-E0F9-4218-A962-D916D5546531}" type="presParOf" srcId="{1EDA8C99-981A-4374-82A9-135CA77351E3}" destId="{96A010CC-8F55-4E4A-80B7-81B7FCFAE97D}" srcOrd="11" destOrd="0" presId="urn:microsoft.com/office/officeart/2005/8/layout/bProcess3"/>
    <dgm:cxn modelId="{F3EE5571-46DD-4FF7-8331-A629AD8C4B17}" type="presParOf" srcId="{96A010CC-8F55-4E4A-80B7-81B7FCFAE97D}" destId="{9AA5BA07-6AAB-4D36-9AC0-1FE08AB833B7}" srcOrd="0" destOrd="0" presId="urn:microsoft.com/office/officeart/2005/8/layout/bProcess3"/>
    <dgm:cxn modelId="{35667F75-6B46-4EB9-8C5B-A082CE50EC75}" type="presParOf" srcId="{1EDA8C99-981A-4374-82A9-135CA77351E3}" destId="{6002ADA2-300E-47A6-BD28-EFAB870856FF}" srcOrd="12" destOrd="0" presId="urn:microsoft.com/office/officeart/2005/8/layout/bProcess3"/>
    <dgm:cxn modelId="{AA023604-BC00-44E3-A29D-D623A3564EC6}" type="presParOf" srcId="{1EDA8C99-981A-4374-82A9-135CA77351E3}" destId="{79C4772B-810F-400D-8176-A9430672A525}" srcOrd="13" destOrd="0" presId="urn:microsoft.com/office/officeart/2005/8/layout/bProcess3"/>
    <dgm:cxn modelId="{3C516A90-773A-431E-9D11-8714F57F4BB7}" type="presParOf" srcId="{79C4772B-810F-400D-8176-A9430672A525}" destId="{E967D0E7-2FCD-406A-9CA6-4B7D57EB2C88}" srcOrd="0" destOrd="0" presId="urn:microsoft.com/office/officeart/2005/8/layout/bProcess3"/>
    <dgm:cxn modelId="{0B0F80F7-CD65-4F74-9210-A2CE9531589D}" type="presParOf" srcId="{1EDA8C99-981A-4374-82A9-135CA77351E3}" destId="{7215C1C0-5F4B-495F-A52E-F7DC0112DA0C}" srcOrd="14" destOrd="0" presId="urn:microsoft.com/office/officeart/2005/8/layout/bProcess3"/>
    <dgm:cxn modelId="{7F5C739F-B79A-4EFE-8515-BE41792A2A7A}" type="presParOf" srcId="{1EDA8C99-981A-4374-82A9-135CA77351E3}" destId="{922664A0-A818-439D-AC35-95CDD9BD0244}" srcOrd="15" destOrd="0" presId="urn:microsoft.com/office/officeart/2005/8/layout/bProcess3"/>
    <dgm:cxn modelId="{399C083B-A05F-43A4-A853-AE264E66D2BE}" type="presParOf" srcId="{922664A0-A818-439D-AC35-95CDD9BD0244}" destId="{7228F95B-DDE0-4B2A-8F52-54104F81D7CA}" srcOrd="0" destOrd="0" presId="urn:microsoft.com/office/officeart/2005/8/layout/bProcess3"/>
    <dgm:cxn modelId="{A5A8F3D1-7135-4A4A-825B-867D55E12C69}" type="presParOf" srcId="{1EDA8C99-981A-4374-82A9-135CA77351E3}" destId="{01145107-1A63-4C95-BBE6-EAF9D63A821E}" srcOrd="16" destOrd="0" presId="urn:microsoft.com/office/officeart/2005/8/layout/bProcess3"/>
    <dgm:cxn modelId="{88F9A40D-4DE2-4D83-8310-2FC42806017D}" type="presParOf" srcId="{1EDA8C99-981A-4374-82A9-135CA77351E3}" destId="{15910E34-5E50-4350-9D2D-A78BC8A95B40}" srcOrd="17" destOrd="0" presId="urn:microsoft.com/office/officeart/2005/8/layout/bProcess3"/>
    <dgm:cxn modelId="{BFE44CFC-D7FF-4F20-9CAF-13AAD95527B6}" type="presParOf" srcId="{15910E34-5E50-4350-9D2D-A78BC8A95B40}" destId="{B1C2DB18-8EC6-4302-BE6D-36D1068564C6}" srcOrd="0" destOrd="0" presId="urn:microsoft.com/office/officeart/2005/8/layout/bProcess3"/>
    <dgm:cxn modelId="{949874CC-08ED-45A2-9DF7-F93C10838978}" type="presParOf" srcId="{1EDA8C99-981A-4374-82A9-135CA77351E3}" destId="{8FE330BD-CE95-4238-83D7-2EFA5E632FAD}" srcOrd="18" destOrd="0" presId="urn:microsoft.com/office/officeart/2005/8/layout/bProcess3"/>
    <dgm:cxn modelId="{A70FDD55-336A-45B7-9238-9AFC6D7E4D37}" type="presParOf" srcId="{1EDA8C99-981A-4374-82A9-135CA77351E3}" destId="{BEF44E6A-4D16-4F73-B85A-828FFA34D263}" srcOrd="19" destOrd="0" presId="urn:microsoft.com/office/officeart/2005/8/layout/bProcess3"/>
    <dgm:cxn modelId="{0FEAD8B8-213B-4D66-8CF9-56DEBEE98012}" type="presParOf" srcId="{BEF44E6A-4D16-4F73-B85A-828FFA34D263}" destId="{38780252-C6EE-427D-AFE6-309E8DD358D9}" srcOrd="0" destOrd="0" presId="urn:microsoft.com/office/officeart/2005/8/layout/bProcess3"/>
    <dgm:cxn modelId="{D0370CF1-D1C3-44F5-8201-9EE533BF25CB}" type="presParOf" srcId="{1EDA8C99-981A-4374-82A9-135CA77351E3}" destId="{73EAAB9C-7661-4A87-B035-D931740164C6}" srcOrd="20" destOrd="0" presId="urn:microsoft.com/office/officeart/2005/8/layout/bProcess3"/>
    <dgm:cxn modelId="{42FFE7CB-FF00-4984-9BB1-BDEC76C34E8B}" type="presParOf" srcId="{1EDA8C99-981A-4374-82A9-135CA77351E3}" destId="{57DABDFA-448E-4D8E-B128-2773723C3BA9}" srcOrd="21" destOrd="0" presId="urn:microsoft.com/office/officeart/2005/8/layout/bProcess3"/>
    <dgm:cxn modelId="{3DF71209-E1CA-47D8-8A99-46B6A3AC3CFA}" type="presParOf" srcId="{57DABDFA-448E-4D8E-B128-2773723C3BA9}" destId="{3859D5DA-DC70-4C91-84ED-4DB22F06C42D}" srcOrd="0" destOrd="0" presId="urn:microsoft.com/office/officeart/2005/8/layout/bProcess3"/>
    <dgm:cxn modelId="{279C6F52-C28A-43AD-96C0-253F414F2D2F}" type="presParOf" srcId="{1EDA8C99-981A-4374-82A9-135CA77351E3}" destId="{C68180DC-C6FC-4FB0-82D0-C0B3C8407245}" srcOrd="22" destOrd="0" presId="urn:microsoft.com/office/officeart/2005/8/layout/bProcess3"/>
    <dgm:cxn modelId="{3B969AE4-ABDD-4C18-A90E-5CEF389A32E3}" type="presParOf" srcId="{1EDA8C99-981A-4374-82A9-135CA77351E3}" destId="{A2F0DD45-462C-4431-BB2E-5BE35A2F33BD}" srcOrd="23" destOrd="0" presId="urn:microsoft.com/office/officeart/2005/8/layout/bProcess3"/>
    <dgm:cxn modelId="{1FF52716-59F3-49F6-B0EA-AEE550C476CC}" type="presParOf" srcId="{A2F0DD45-462C-4431-BB2E-5BE35A2F33BD}" destId="{C45CDA70-480F-4E34-8CFE-D1EFC0314C1A}" srcOrd="0" destOrd="0" presId="urn:microsoft.com/office/officeart/2005/8/layout/bProcess3"/>
    <dgm:cxn modelId="{5F14E312-13DB-4E6D-958C-A2A7BF742F0F}" type="presParOf" srcId="{1EDA8C99-981A-4374-82A9-135CA77351E3}" destId="{C083DBD6-EBAC-489F-BB61-264DDE1008C6}" srcOrd="2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5CEA5F-E6F1-4155-B317-88BF2466B23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F1B3DB5D-50E2-410E-9522-B81FDAF1E1C0}">
      <dgm:prSet/>
      <dgm:spPr/>
      <dgm:t>
        <a:bodyPr/>
        <a:lstStyle/>
        <a:p>
          <a:r>
            <a:rPr lang="en-US" b="0" i="0"/>
            <a:t>Test Objective: Ensures that users can update their profile information successfully.</a:t>
          </a:r>
          <a:endParaRPr lang="en-US"/>
        </a:p>
      </dgm:t>
    </dgm:pt>
    <dgm:pt modelId="{58C41A4F-42FA-4358-94DA-BADDF10B1D49}" type="parTrans" cxnId="{07A46CF8-B2F1-41C7-BEBA-002B2F86E6BC}">
      <dgm:prSet/>
      <dgm:spPr/>
      <dgm:t>
        <a:bodyPr/>
        <a:lstStyle/>
        <a:p>
          <a:endParaRPr lang="en-US"/>
        </a:p>
      </dgm:t>
    </dgm:pt>
    <dgm:pt modelId="{CBE9D7B1-3E75-4551-954B-42EBB0539233}" type="sibTrans" cxnId="{07A46CF8-B2F1-41C7-BEBA-002B2F86E6BC}">
      <dgm:prSet/>
      <dgm:spPr/>
      <dgm:t>
        <a:bodyPr/>
        <a:lstStyle/>
        <a:p>
          <a:endParaRPr lang="en-US"/>
        </a:p>
      </dgm:t>
    </dgm:pt>
    <dgm:pt modelId="{25DB83DB-10A6-48D4-94FB-630263FFA7D7}">
      <dgm:prSet/>
      <dgm:spPr/>
      <dgm:t>
        <a:bodyPr/>
        <a:lstStyle/>
        <a:p>
          <a:r>
            <a:rPr lang="en-US" b="0" i="0"/>
            <a:t>Developer: Erik Hernandez</a:t>
          </a:r>
          <a:endParaRPr lang="en-US"/>
        </a:p>
      </dgm:t>
    </dgm:pt>
    <dgm:pt modelId="{A60EDB8F-D63C-4360-AD52-482040ECFB50}" type="parTrans" cxnId="{5F762A93-2935-4CA7-BE78-362AA13D3490}">
      <dgm:prSet/>
      <dgm:spPr/>
      <dgm:t>
        <a:bodyPr/>
        <a:lstStyle/>
        <a:p>
          <a:endParaRPr lang="en-US"/>
        </a:p>
      </dgm:t>
    </dgm:pt>
    <dgm:pt modelId="{CCA6D58A-7853-491C-8270-E51A3FE95BB7}" type="sibTrans" cxnId="{5F762A93-2935-4CA7-BE78-362AA13D3490}">
      <dgm:prSet/>
      <dgm:spPr/>
      <dgm:t>
        <a:bodyPr/>
        <a:lstStyle/>
        <a:p>
          <a:endParaRPr lang="en-US"/>
        </a:p>
      </dgm:t>
    </dgm:pt>
    <dgm:pt modelId="{A5440B71-0BC6-468B-9D65-7F00E3817F2D}">
      <dgm:prSet/>
      <dgm:spPr/>
      <dgm:t>
        <a:bodyPr/>
        <a:lstStyle/>
        <a:p>
          <a:r>
            <a:rPr lang="en-US" b="0" i="0"/>
            <a:t>Date Tested: 9-30-24</a:t>
          </a:r>
          <a:endParaRPr lang="en-US"/>
        </a:p>
      </dgm:t>
    </dgm:pt>
    <dgm:pt modelId="{01E2B4B1-BEC8-4308-AC0E-51BEECB7DFCC}" type="parTrans" cxnId="{9DC304FB-CB4E-4020-9E03-C918C723F54F}">
      <dgm:prSet/>
      <dgm:spPr/>
      <dgm:t>
        <a:bodyPr/>
        <a:lstStyle/>
        <a:p>
          <a:endParaRPr lang="en-US"/>
        </a:p>
      </dgm:t>
    </dgm:pt>
    <dgm:pt modelId="{3AF6335C-A8CA-4B3B-AB2A-DE14FC7DEA13}" type="sibTrans" cxnId="{9DC304FB-CB4E-4020-9E03-C918C723F54F}">
      <dgm:prSet/>
      <dgm:spPr/>
      <dgm:t>
        <a:bodyPr/>
        <a:lstStyle/>
        <a:p>
          <a:endParaRPr lang="en-US"/>
        </a:p>
      </dgm:t>
    </dgm:pt>
    <dgm:pt modelId="{D1568DBD-BFD9-4449-BBF1-97642263E462}">
      <dgm:prSet/>
      <dgm:spPr/>
      <dgm:t>
        <a:bodyPr/>
        <a:lstStyle/>
        <a:p>
          <a:r>
            <a:rPr lang="en-US" b="0" i="0"/>
            <a:t>Peer Tester: Kody Pope</a:t>
          </a:r>
          <a:endParaRPr lang="en-US"/>
        </a:p>
      </dgm:t>
    </dgm:pt>
    <dgm:pt modelId="{02EC8513-EE56-4310-BF0F-A8B4A361142E}" type="parTrans" cxnId="{66A095F0-F2B8-44E2-99E8-6CA47C09D8BA}">
      <dgm:prSet/>
      <dgm:spPr/>
      <dgm:t>
        <a:bodyPr/>
        <a:lstStyle/>
        <a:p>
          <a:endParaRPr lang="en-US"/>
        </a:p>
      </dgm:t>
    </dgm:pt>
    <dgm:pt modelId="{E5E6812E-5E54-4580-80D8-395C555EB5E4}" type="sibTrans" cxnId="{66A095F0-F2B8-44E2-99E8-6CA47C09D8BA}">
      <dgm:prSet/>
      <dgm:spPr/>
      <dgm:t>
        <a:bodyPr/>
        <a:lstStyle/>
        <a:p>
          <a:endParaRPr lang="en-US"/>
        </a:p>
      </dgm:t>
    </dgm:pt>
    <dgm:pt modelId="{FD8BC59C-70FA-4A05-A782-C4D2BBCB1B3C}">
      <dgm:prSet/>
      <dgm:spPr/>
      <dgm:t>
        <a:bodyPr/>
        <a:lstStyle/>
        <a:p>
          <a:r>
            <a:rPr lang="en-US" b="0" i="0"/>
            <a:t>Expected Results:</a:t>
          </a:r>
          <a:endParaRPr lang="en-US"/>
        </a:p>
      </dgm:t>
    </dgm:pt>
    <dgm:pt modelId="{9ABA0841-5275-4439-A631-801070F04E40}" type="parTrans" cxnId="{41AC589B-C282-4ED3-B0B8-4DCBA17C4726}">
      <dgm:prSet/>
      <dgm:spPr/>
      <dgm:t>
        <a:bodyPr/>
        <a:lstStyle/>
        <a:p>
          <a:endParaRPr lang="en-US"/>
        </a:p>
      </dgm:t>
    </dgm:pt>
    <dgm:pt modelId="{CEC43C5D-BF8C-4F86-AC37-8FC16CD6DD8A}" type="sibTrans" cxnId="{41AC589B-C282-4ED3-B0B8-4DCBA17C4726}">
      <dgm:prSet/>
      <dgm:spPr/>
      <dgm:t>
        <a:bodyPr/>
        <a:lstStyle/>
        <a:p>
          <a:endParaRPr lang="en-US"/>
        </a:p>
      </dgm:t>
    </dgm:pt>
    <dgm:pt modelId="{85A36518-1481-485E-A331-29DB0685FFD6}">
      <dgm:prSet/>
      <dgm:spPr/>
      <dgm:t>
        <a:bodyPr/>
        <a:lstStyle/>
        <a:p>
          <a:r>
            <a:rPr lang="en-US" b="0" i="0"/>
            <a:t>1. Update profile fields and submit</a:t>
          </a:r>
          <a:endParaRPr lang="en-US"/>
        </a:p>
      </dgm:t>
    </dgm:pt>
    <dgm:pt modelId="{13B6738B-3590-4B50-A50D-AB2A826C0309}" type="parTrans" cxnId="{3FBD7024-89FF-4B3F-B586-D4D88937E433}">
      <dgm:prSet/>
      <dgm:spPr/>
      <dgm:t>
        <a:bodyPr/>
        <a:lstStyle/>
        <a:p>
          <a:endParaRPr lang="en-US"/>
        </a:p>
      </dgm:t>
    </dgm:pt>
    <dgm:pt modelId="{CCC7DE78-BE2A-44CF-BD6B-BD42185ECFB4}" type="sibTrans" cxnId="{3FBD7024-89FF-4B3F-B586-D4D88937E433}">
      <dgm:prSet/>
      <dgm:spPr/>
      <dgm:t>
        <a:bodyPr/>
        <a:lstStyle/>
        <a:p>
          <a:endParaRPr lang="en-US"/>
        </a:p>
      </dgm:t>
    </dgm:pt>
    <dgm:pt modelId="{42CB84AF-FF3A-4551-A237-BE74CE8E8F6E}">
      <dgm:prSet/>
      <dgm:spPr/>
      <dgm:t>
        <a:bodyPr/>
        <a:lstStyle/>
        <a:p>
          <a:r>
            <a:rPr lang="en-US" b="0" i="0"/>
            <a:t>Profile is updated successfully</a:t>
          </a:r>
          <a:endParaRPr lang="en-US"/>
        </a:p>
      </dgm:t>
    </dgm:pt>
    <dgm:pt modelId="{80573540-28A1-453C-A90F-F8647A204B72}" type="parTrans" cxnId="{78A52650-4F2D-4043-B949-0531AD99FEA3}">
      <dgm:prSet/>
      <dgm:spPr/>
      <dgm:t>
        <a:bodyPr/>
        <a:lstStyle/>
        <a:p>
          <a:endParaRPr lang="en-US"/>
        </a:p>
      </dgm:t>
    </dgm:pt>
    <dgm:pt modelId="{EE7A63FE-C8BA-431E-A5F4-7514FD8FA240}" type="sibTrans" cxnId="{78A52650-4F2D-4043-B949-0531AD99FEA3}">
      <dgm:prSet/>
      <dgm:spPr/>
      <dgm:t>
        <a:bodyPr/>
        <a:lstStyle/>
        <a:p>
          <a:endParaRPr lang="en-US"/>
        </a:p>
      </dgm:t>
    </dgm:pt>
    <dgm:pt modelId="{8C31D62B-9B00-4FCA-A2F6-33A92FBE75A9}">
      <dgm:prSet/>
      <dgm:spPr/>
      <dgm:t>
        <a:bodyPr/>
        <a:lstStyle/>
        <a:p>
          <a:r>
            <a:rPr lang="en-US" b="0" i="0"/>
            <a:t>2. Submit with invalid data</a:t>
          </a:r>
          <a:endParaRPr lang="en-US"/>
        </a:p>
      </dgm:t>
    </dgm:pt>
    <dgm:pt modelId="{4DC0C8FE-252B-4601-B569-FCDB7C4AD0E3}" type="parTrans" cxnId="{E3347DBB-D8F4-4CD9-A7B0-1D665ED89602}">
      <dgm:prSet/>
      <dgm:spPr/>
      <dgm:t>
        <a:bodyPr/>
        <a:lstStyle/>
        <a:p>
          <a:endParaRPr lang="en-US"/>
        </a:p>
      </dgm:t>
    </dgm:pt>
    <dgm:pt modelId="{325DA725-1A25-405B-BF8D-98E7CE71D76F}" type="sibTrans" cxnId="{E3347DBB-D8F4-4CD9-A7B0-1D665ED89602}">
      <dgm:prSet/>
      <dgm:spPr/>
      <dgm:t>
        <a:bodyPr/>
        <a:lstStyle/>
        <a:p>
          <a:endParaRPr lang="en-US"/>
        </a:p>
      </dgm:t>
    </dgm:pt>
    <dgm:pt modelId="{EB7DB37A-6092-4066-AE76-14A279C4D8A3}">
      <dgm:prSet/>
      <dgm:spPr/>
      <dgm:t>
        <a:bodyPr/>
        <a:lstStyle/>
        <a:p>
          <a:r>
            <a:rPr lang="en-US" b="0" i="0"/>
            <a:t>Display appropriate error messages- Developer Pass/Fail: Yes</a:t>
          </a:r>
          <a:endParaRPr lang="en-US"/>
        </a:p>
      </dgm:t>
    </dgm:pt>
    <dgm:pt modelId="{585346DF-0190-4970-BAC0-897A86E05E4A}" type="parTrans" cxnId="{99C8DC70-4F89-46AF-A10D-9FFB6F1AAF70}">
      <dgm:prSet/>
      <dgm:spPr/>
      <dgm:t>
        <a:bodyPr/>
        <a:lstStyle/>
        <a:p>
          <a:endParaRPr lang="en-US"/>
        </a:p>
      </dgm:t>
    </dgm:pt>
    <dgm:pt modelId="{B08B00F7-2AA5-4E64-802B-277C061DD2C2}" type="sibTrans" cxnId="{99C8DC70-4F89-46AF-A10D-9FFB6F1AAF70}">
      <dgm:prSet/>
      <dgm:spPr/>
      <dgm:t>
        <a:bodyPr/>
        <a:lstStyle/>
        <a:p>
          <a:endParaRPr lang="en-US"/>
        </a:p>
      </dgm:t>
    </dgm:pt>
    <dgm:pt modelId="{7FAFEFBE-1EEB-4476-B44E-DCCB57AFCE28}">
      <dgm:prSet/>
      <dgm:spPr/>
      <dgm:t>
        <a:bodyPr/>
        <a:lstStyle/>
        <a:p>
          <a:r>
            <a:rPr lang="en-US" b="0" i="0"/>
            <a:t>Tester Pass/Fail: No</a:t>
          </a:r>
          <a:endParaRPr lang="en-US"/>
        </a:p>
      </dgm:t>
    </dgm:pt>
    <dgm:pt modelId="{FF9B8F06-0B56-444A-A0FA-11C7F4C7E3C9}" type="parTrans" cxnId="{6D109ABE-42B0-4B59-8ACC-4251847B29C2}">
      <dgm:prSet/>
      <dgm:spPr/>
      <dgm:t>
        <a:bodyPr/>
        <a:lstStyle/>
        <a:p>
          <a:endParaRPr lang="en-US"/>
        </a:p>
      </dgm:t>
    </dgm:pt>
    <dgm:pt modelId="{91B30C03-29D9-48F7-993E-EDACA8116490}" type="sibTrans" cxnId="{6D109ABE-42B0-4B59-8ACC-4251847B29C2}">
      <dgm:prSet/>
      <dgm:spPr/>
      <dgm:t>
        <a:bodyPr/>
        <a:lstStyle/>
        <a:p>
          <a:endParaRPr lang="en-US"/>
        </a:p>
      </dgm:t>
    </dgm:pt>
    <dgm:pt modelId="{035DA186-AE30-4801-8457-6E255E8479F3}">
      <dgm:prSet/>
      <dgm:spPr/>
      <dgm:t>
        <a:bodyPr/>
        <a:lstStyle/>
        <a:p>
          <a:r>
            <a:rPr lang="en-US" b="0" i="0"/>
            <a:t>Comments: Profile updated successfully, but error messages for invalid data were unclear.</a:t>
          </a:r>
          <a:endParaRPr lang="en-US"/>
        </a:p>
      </dgm:t>
    </dgm:pt>
    <dgm:pt modelId="{55AF06C3-0420-48E9-A441-F0DAEC13602B}" type="parTrans" cxnId="{EF7CD245-7AB2-4A5E-860E-703BF50B3D9D}">
      <dgm:prSet/>
      <dgm:spPr/>
      <dgm:t>
        <a:bodyPr/>
        <a:lstStyle/>
        <a:p>
          <a:endParaRPr lang="en-US"/>
        </a:p>
      </dgm:t>
    </dgm:pt>
    <dgm:pt modelId="{BB1791FF-CCFA-4CA8-8391-9EEE78772C26}" type="sibTrans" cxnId="{EF7CD245-7AB2-4A5E-860E-703BF50B3D9D}">
      <dgm:prSet/>
      <dgm:spPr/>
      <dgm:t>
        <a:bodyPr/>
        <a:lstStyle/>
        <a:p>
          <a:endParaRPr lang="en-US"/>
        </a:p>
      </dgm:t>
    </dgm:pt>
    <dgm:pt modelId="{FDB934C9-B343-47C6-AB7A-686F8273C1F4}" type="pres">
      <dgm:prSet presAssocID="{595CEA5F-E6F1-4155-B317-88BF2466B23D}" presName="Name0" presStyleCnt="0">
        <dgm:presLayoutVars>
          <dgm:dir/>
          <dgm:resizeHandles val="exact"/>
        </dgm:presLayoutVars>
      </dgm:prSet>
      <dgm:spPr/>
    </dgm:pt>
    <dgm:pt modelId="{B65F7C91-2901-4B4E-A285-A6B0FCB8F571}" type="pres">
      <dgm:prSet presAssocID="{F1B3DB5D-50E2-410E-9522-B81FDAF1E1C0}" presName="node" presStyleLbl="node1" presStyleIdx="0" presStyleCnt="11">
        <dgm:presLayoutVars>
          <dgm:bulletEnabled val="1"/>
        </dgm:presLayoutVars>
      </dgm:prSet>
      <dgm:spPr/>
    </dgm:pt>
    <dgm:pt modelId="{4E4E217B-1ECF-45B7-A25C-E3EE62B7828F}" type="pres">
      <dgm:prSet presAssocID="{CBE9D7B1-3E75-4551-954B-42EBB0539233}" presName="sibTrans" presStyleLbl="sibTrans1D1" presStyleIdx="0" presStyleCnt="10"/>
      <dgm:spPr/>
    </dgm:pt>
    <dgm:pt modelId="{2C015796-33DE-4E56-9256-E36852578964}" type="pres">
      <dgm:prSet presAssocID="{CBE9D7B1-3E75-4551-954B-42EBB0539233}" presName="connectorText" presStyleLbl="sibTrans1D1" presStyleIdx="0" presStyleCnt="10"/>
      <dgm:spPr/>
    </dgm:pt>
    <dgm:pt modelId="{84614964-75B6-4F9B-808B-2E00EEB74126}" type="pres">
      <dgm:prSet presAssocID="{25DB83DB-10A6-48D4-94FB-630263FFA7D7}" presName="node" presStyleLbl="node1" presStyleIdx="1" presStyleCnt="11">
        <dgm:presLayoutVars>
          <dgm:bulletEnabled val="1"/>
        </dgm:presLayoutVars>
      </dgm:prSet>
      <dgm:spPr/>
    </dgm:pt>
    <dgm:pt modelId="{F4E26745-DE65-45C0-96F3-431EC6B71FED}" type="pres">
      <dgm:prSet presAssocID="{CCA6D58A-7853-491C-8270-E51A3FE95BB7}" presName="sibTrans" presStyleLbl="sibTrans1D1" presStyleIdx="1" presStyleCnt="10"/>
      <dgm:spPr/>
    </dgm:pt>
    <dgm:pt modelId="{AB951C3B-A0CE-4498-B6EB-B296567D0904}" type="pres">
      <dgm:prSet presAssocID="{CCA6D58A-7853-491C-8270-E51A3FE95BB7}" presName="connectorText" presStyleLbl="sibTrans1D1" presStyleIdx="1" presStyleCnt="10"/>
      <dgm:spPr/>
    </dgm:pt>
    <dgm:pt modelId="{A5F65B33-BB85-4B36-88C3-859ADF7044AD}" type="pres">
      <dgm:prSet presAssocID="{A5440B71-0BC6-468B-9D65-7F00E3817F2D}" presName="node" presStyleLbl="node1" presStyleIdx="2" presStyleCnt="11">
        <dgm:presLayoutVars>
          <dgm:bulletEnabled val="1"/>
        </dgm:presLayoutVars>
      </dgm:prSet>
      <dgm:spPr/>
    </dgm:pt>
    <dgm:pt modelId="{FF2AAC5D-771D-439E-B168-51D1DF8408EF}" type="pres">
      <dgm:prSet presAssocID="{3AF6335C-A8CA-4B3B-AB2A-DE14FC7DEA13}" presName="sibTrans" presStyleLbl="sibTrans1D1" presStyleIdx="2" presStyleCnt="10"/>
      <dgm:spPr/>
    </dgm:pt>
    <dgm:pt modelId="{E0CC5FF7-2481-4C70-8DDA-7EFFBB4AAD87}" type="pres">
      <dgm:prSet presAssocID="{3AF6335C-A8CA-4B3B-AB2A-DE14FC7DEA13}" presName="connectorText" presStyleLbl="sibTrans1D1" presStyleIdx="2" presStyleCnt="10"/>
      <dgm:spPr/>
    </dgm:pt>
    <dgm:pt modelId="{6EB5C4CA-A968-45E3-B7E0-26354B16C521}" type="pres">
      <dgm:prSet presAssocID="{D1568DBD-BFD9-4449-BBF1-97642263E462}" presName="node" presStyleLbl="node1" presStyleIdx="3" presStyleCnt="11">
        <dgm:presLayoutVars>
          <dgm:bulletEnabled val="1"/>
        </dgm:presLayoutVars>
      </dgm:prSet>
      <dgm:spPr/>
    </dgm:pt>
    <dgm:pt modelId="{A7EED784-0786-4981-A9D0-96AE793C4F0A}" type="pres">
      <dgm:prSet presAssocID="{E5E6812E-5E54-4580-80D8-395C555EB5E4}" presName="sibTrans" presStyleLbl="sibTrans1D1" presStyleIdx="3" presStyleCnt="10"/>
      <dgm:spPr/>
    </dgm:pt>
    <dgm:pt modelId="{D0B1BBFD-408D-46EE-9D3F-B72A420B22B0}" type="pres">
      <dgm:prSet presAssocID="{E5E6812E-5E54-4580-80D8-395C555EB5E4}" presName="connectorText" presStyleLbl="sibTrans1D1" presStyleIdx="3" presStyleCnt="10"/>
      <dgm:spPr/>
    </dgm:pt>
    <dgm:pt modelId="{A1A8453B-E03A-4E41-A7C3-3BDB027CEEA2}" type="pres">
      <dgm:prSet presAssocID="{FD8BC59C-70FA-4A05-A782-C4D2BBCB1B3C}" presName="node" presStyleLbl="node1" presStyleIdx="4" presStyleCnt="11">
        <dgm:presLayoutVars>
          <dgm:bulletEnabled val="1"/>
        </dgm:presLayoutVars>
      </dgm:prSet>
      <dgm:spPr/>
    </dgm:pt>
    <dgm:pt modelId="{FD41970E-5C4C-4D43-ABFB-B91FFDEEC5D8}" type="pres">
      <dgm:prSet presAssocID="{CEC43C5D-BF8C-4F86-AC37-8FC16CD6DD8A}" presName="sibTrans" presStyleLbl="sibTrans1D1" presStyleIdx="4" presStyleCnt="10"/>
      <dgm:spPr/>
    </dgm:pt>
    <dgm:pt modelId="{714C4F1E-2D0A-45AE-9B20-380B66567D79}" type="pres">
      <dgm:prSet presAssocID="{CEC43C5D-BF8C-4F86-AC37-8FC16CD6DD8A}" presName="connectorText" presStyleLbl="sibTrans1D1" presStyleIdx="4" presStyleCnt="10"/>
      <dgm:spPr/>
    </dgm:pt>
    <dgm:pt modelId="{D85FEF9A-0C4B-4500-8201-D43B3A8409FB}" type="pres">
      <dgm:prSet presAssocID="{85A36518-1481-485E-A331-29DB0685FFD6}" presName="node" presStyleLbl="node1" presStyleIdx="5" presStyleCnt="11">
        <dgm:presLayoutVars>
          <dgm:bulletEnabled val="1"/>
        </dgm:presLayoutVars>
      </dgm:prSet>
      <dgm:spPr/>
    </dgm:pt>
    <dgm:pt modelId="{AA3091F5-7990-4268-8834-1D0FCC69070C}" type="pres">
      <dgm:prSet presAssocID="{CCC7DE78-BE2A-44CF-BD6B-BD42185ECFB4}" presName="sibTrans" presStyleLbl="sibTrans1D1" presStyleIdx="5" presStyleCnt="10"/>
      <dgm:spPr/>
    </dgm:pt>
    <dgm:pt modelId="{7E426F2C-DFCD-4B20-A334-7E27991AFC99}" type="pres">
      <dgm:prSet presAssocID="{CCC7DE78-BE2A-44CF-BD6B-BD42185ECFB4}" presName="connectorText" presStyleLbl="sibTrans1D1" presStyleIdx="5" presStyleCnt="10"/>
      <dgm:spPr/>
    </dgm:pt>
    <dgm:pt modelId="{1ECFCF3F-4C74-4047-B33C-5442100BE96E}" type="pres">
      <dgm:prSet presAssocID="{42CB84AF-FF3A-4551-A237-BE74CE8E8F6E}" presName="node" presStyleLbl="node1" presStyleIdx="6" presStyleCnt="11">
        <dgm:presLayoutVars>
          <dgm:bulletEnabled val="1"/>
        </dgm:presLayoutVars>
      </dgm:prSet>
      <dgm:spPr/>
    </dgm:pt>
    <dgm:pt modelId="{7AC543A9-29D7-4B40-9070-EEFE39782AAB}" type="pres">
      <dgm:prSet presAssocID="{EE7A63FE-C8BA-431E-A5F4-7514FD8FA240}" presName="sibTrans" presStyleLbl="sibTrans1D1" presStyleIdx="6" presStyleCnt="10"/>
      <dgm:spPr/>
    </dgm:pt>
    <dgm:pt modelId="{50B2FB66-BF48-438A-A46C-E8CE36E970C8}" type="pres">
      <dgm:prSet presAssocID="{EE7A63FE-C8BA-431E-A5F4-7514FD8FA240}" presName="connectorText" presStyleLbl="sibTrans1D1" presStyleIdx="6" presStyleCnt="10"/>
      <dgm:spPr/>
    </dgm:pt>
    <dgm:pt modelId="{29CB1248-4F93-4C84-851B-823C25D99624}" type="pres">
      <dgm:prSet presAssocID="{8C31D62B-9B00-4FCA-A2F6-33A92FBE75A9}" presName="node" presStyleLbl="node1" presStyleIdx="7" presStyleCnt="11">
        <dgm:presLayoutVars>
          <dgm:bulletEnabled val="1"/>
        </dgm:presLayoutVars>
      </dgm:prSet>
      <dgm:spPr/>
    </dgm:pt>
    <dgm:pt modelId="{1FC1364C-6A20-4AF1-8E1A-716691FE5E5D}" type="pres">
      <dgm:prSet presAssocID="{325DA725-1A25-405B-BF8D-98E7CE71D76F}" presName="sibTrans" presStyleLbl="sibTrans1D1" presStyleIdx="7" presStyleCnt="10"/>
      <dgm:spPr/>
    </dgm:pt>
    <dgm:pt modelId="{97C5F0FC-AF97-4365-8945-D78D1DAA3046}" type="pres">
      <dgm:prSet presAssocID="{325DA725-1A25-405B-BF8D-98E7CE71D76F}" presName="connectorText" presStyleLbl="sibTrans1D1" presStyleIdx="7" presStyleCnt="10"/>
      <dgm:spPr/>
    </dgm:pt>
    <dgm:pt modelId="{DCBAE422-DAB7-49F0-AE4B-4CA6CB5689B6}" type="pres">
      <dgm:prSet presAssocID="{EB7DB37A-6092-4066-AE76-14A279C4D8A3}" presName="node" presStyleLbl="node1" presStyleIdx="8" presStyleCnt="11">
        <dgm:presLayoutVars>
          <dgm:bulletEnabled val="1"/>
        </dgm:presLayoutVars>
      </dgm:prSet>
      <dgm:spPr/>
    </dgm:pt>
    <dgm:pt modelId="{DE07E867-6C7E-441A-92DD-0D8765A82669}" type="pres">
      <dgm:prSet presAssocID="{B08B00F7-2AA5-4E64-802B-277C061DD2C2}" presName="sibTrans" presStyleLbl="sibTrans1D1" presStyleIdx="8" presStyleCnt="10"/>
      <dgm:spPr/>
    </dgm:pt>
    <dgm:pt modelId="{E1D5522D-F28F-4F1A-BAFA-29ECC8559B9B}" type="pres">
      <dgm:prSet presAssocID="{B08B00F7-2AA5-4E64-802B-277C061DD2C2}" presName="connectorText" presStyleLbl="sibTrans1D1" presStyleIdx="8" presStyleCnt="10"/>
      <dgm:spPr/>
    </dgm:pt>
    <dgm:pt modelId="{D7820EC2-8E0B-4E35-B544-D87304FE498E}" type="pres">
      <dgm:prSet presAssocID="{7FAFEFBE-1EEB-4476-B44E-DCCB57AFCE28}" presName="node" presStyleLbl="node1" presStyleIdx="9" presStyleCnt="11">
        <dgm:presLayoutVars>
          <dgm:bulletEnabled val="1"/>
        </dgm:presLayoutVars>
      </dgm:prSet>
      <dgm:spPr/>
    </dgm:pt>
    <dgm:pt modelId="{C4051D94-221F-4B51-9ED1-D1A9C7D06073}" type="pres">
      <dgm:prSet presAssocID="{91B30C03-29D9-48F7-993E-EDACA8116490}" presName="sibTrans" presStyleLbl="sibTrans1D1" presStyleIdx="9" presStyleCnt="10"/>
      <dgm:spPr/>
    </dgm:pt>
    <dgm:pt modelId="{EB9784A7-2E88-4D3B-A165-AE9B981301B7}" type="pres">
      <dgm:prSet presAssocID="{91B30C03-29D9-48F7-993E-EDACA8116490}" presName="connectorText" presStyleLbl="sibTrans1D1" presStyleIdx="9" presStyleCnt="10"/>
      <dgm:spPr/>
    </dgm:pt>
    <dgm:pt modelId="{65F5DFD9-9E8D-4B9E-B32D-9519E565D0DC}" type="pres">
      <dgm:prSet presAssocID="{035DA186-AE30-4801-8457-6E255E8479F3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E2C9201-EA3B-41AD-9051-25A2E4572A6A}" type="presOf" srcId="{E5E6812E-5E54-4580-80D8-395C555EB5E4}" destId="{D0B1BBFD-408D-46EE-9D3F-B72A420B22B0}" srcOrd="1" destOrd="0" presId="urn:microsoft.com/office/officeart/2016/7/layout/RepeatingBendingProcessNew"/>
    <dgm:cxn modelId="{07B79B12-C84D-4C47-903B-532287BD776A}" type="presOf" srcId="{035DA186-AE30-4801-8457-6E255E8479F3}" destId="{65F5DFD9-9E8D-4B9E-B32D-9519E565D0DC}" srcOrd="0" destOrd="0" presId="urn:microsoft.com/office/officeart/2016/7/layout/RepeatingBendingProcessNew"/>
    <dgm:cxn modelId="{A6B3C916-4C01-45F1-8B8E-73F1FF7748EE}" type="presOf" srcId="{CCA6D58A-7853-491C-8270-E51A3FE95BB7}" destId="{AB951C3B-A0CE-4498-B6EB-B296567D0904}" srcOrd="1" destOrd="0" presId="urn:microsoft.com/office/officeart/2016/7/layout/RepeatingBendingProcessNew"/>
    <dgm:cxn modelId="{88F66620-D5FB-4DB2-906A-733CC596A08C}" type="presOf" srcId="{CBE9D7B1-3E75-4551-954B-42EBB0539233}" destId="{4E4E217B-1ECF-45B7-A25C-E3EE62B7828F}" srcOrd="0" destOrd="0" presId="urn:microsoft.com/office/officeart/2016/7/layout/RepeatingBendingProcessNew"/>
    <dgm:cxn modelId="{FF549321-BBF3-42CF-AFE5-5A4583F9ED7C}" type="presOf" srcId="{595CEA5F-E6F1-4155-B317-88BF2466B23D}" destId="{FDB934C9-B343-47C6-AB7A-686F8273C1F4}" srcOrd="0" destOrd="0" presId="urn:microsoft.com/office/officeart/2016/7/layout/RepeatingBendingProcessNew"/>
    <dgm:cxn modelId="{3FBD7024-89FF-4B3F-B586-D4D88937E433}" srcId="{595CEA5F-E6F1-4155-B317-88BF2466B23D}" destId="{85A36518-1481-485E-A331-29DB0685FFD6}" srcOrd="5" destOrd="0" parTransId="{13B6738B-3590-4B50-A50D-AB2A826C0309}" sibTransId="{CCC7DE78-BE2A-44CF-BD6B-BD42185ECFB4}"/>
    <dgm:cxn modelId="{5D5BDA28-1F95-4629-93FF-1F6D58A8DFFD}" type="presOf" srcId="{7FAFEFBE-1EEB-4476-B44E-DCCB57AFCE28}" destId="{D7820EC2-8E0B-4E35-B544-D87304FE498E}" srcOrd="0" destOrd="0" presId="urn:microsoft.com/office/officeart/2016/7/layout/RepeatingBendingProcessNew"/>
    <dgm:cxn modelId="{842B4431-C5DB-4874-A557-0CDF097650A4}" type="presOf" srcId="{D1568DBD-BFD9-4449-BBF1-97642263E462}" destId="{6EB5C4CA-A968-45E3-B7E0-26354B16C521}" srcOrd="0" destOrd="0" presId="urn:microsoft.com/office/officeart/2016/7/layout/RepeatingBendingProcessNew"/>
    <dgm:cxn modelId="{8B77E93B-EBB8-47BA-B7C9-70E7E70B9284}" type="presOf" srcId="{8C31D62B-9B00-4FCA-A2F6-33A92FBE75A9}" destId="{29CB1248-4F93-4C84-851B-823C25D99624}" srcOrd="0" destOrd="0" presId="urn:microsoft.com/office/officeart/2016/7/layout/RepeatingBendingProcessNew"/>
    <dgm:cxn modelId="{CF0E893E-2D68-4C1B-AAD6-8B354EE0980D}" type="presOf" srcId="{CCC7DE78-BE2A-44CF-BD6B-BD42185ECFB4}" destId="{7E426F2C-DFCD-4B20-A334-7E27991AFC99}" srcOrd="1" destOrd="0" presId="urn:microsoft.com/office/officeart/2016/7/layout/RepeatingBendingProcessNew"/>
    <dgm:cxn modelId="{4CC71661-92F1-4D3B-9A75-5F07CD65A37D}" type="presOf" srcId="{A5440B71-0BC6-468B-9D65-7F00E3817F2D}" destId="{A5F65B33-BB85-4B36-88C3-859ADF7044AD}" srcOrd="0" destOrd="0" presId="urn:microsoft.com/office/officeart/2016/7/layout/RepeatingBendingProcessNew"/>
    <dgm:cxn modelId="{EF7CD245-7AB2-4A5E-860E-703BF50B3D9D}" srcId="{595CEA5F-E6F1-4155-B317-88BF2466B23D}" destId="{035DA186-AE30-4801-8457-6E255E8479F3}" srcOrd="10" destOrd="0" parTransId="{55AF06C3-0420-48E9-A441-F0DAEC13602B}" sibTransId="{BB1791FF-CCFA-4CA8-8391-9EEE78772C26}"/>
    <dgm:cxn modelId="{1F3BA16E-CD63-4E54-A9B1-AF6C3E0CA36C}" type="presOf" srcId="{91B30C03-29D9-48F7-993E-EDACA8116490}" destId="{C4051D94-221F-4B51-9ED1-D1A9C7D06073}" srcOrd="0" destOrd="0" presId="urn:microsoft.com/office/officeart/2016/7/layout/RepeatingBendingProcessNew"/>
    <dgm:cxn modelId="{78A52650-4F2D-4043-B949-0531AD99FEA3}" srcId="{595CEA5F-E6F1-4155-B317-88BF2466B23D}" destId="{42CB84AF-FF3A-4551-A237-BE74CE8E8F6E}" srcOrd="6" destOrd="0" parTransId="{80573540-28A1-453C-A90F-F8647A204B72}" sibTransId="{EE7A63FE-C8BA-431E-A5F4-7514FD8FA240}"/>
    <dgm:cxn modelId="{99C8DC70-4F89-46AF-A10D-9FFB6F1AAF70}" srcId="{595CEA5F-E6F1-4155-B317-88BF2466B23D}" destId="{EB7DB37A-6092-4066-AE76-14A279C4D8A3}" srcOrd="8" destOrd="0" parTransId="{585346DF-0190-4970-BAC0-897A86E05E4A}" sibTransId="{B08B00F7-2AA5-4E64-802B-277C061DD2C2}"/>
    <dgm:cxn modelId="{274FB657-85C2-4B51-9DC1-CA67F87B820E}" type="presOf" srcId="{B08B00F7-2AA5-4E64-802B-277C061DD2C2}" destId="{DE07E867-6C7E-441A-92DD-0D8765A82669}" srcOrd="0" destOrd="0" presId="urn:microsoft.com/office/officeart/2016/7/layout/RepeatingBendingProcessNew"/>
    <dgm:cxn modelId="{D5C9FB7D-ABEF-4360-93E5-718E64EF5A4B}" type="presOf" srcId="{42CB84AF-FF3A-4551-A237-BE74CE8E8F6E}" destId="{1ECFCF3F-4C74-4047-B33C-5442100BE96E}" srcOrd="0" destOrd="0" presId="urn:microsoft.com/office/officeart/2016/7/layout/RepeatingBendingProcessNew"/>
    <dgm:cxn modelId="{144A8A80-5BA2-4BED-B7AC-58F024AF7577}" type="presOf" srcId="{85A36518-1481-485E-A331-29DB0685FFD6}" destId="{D85FEF9A-0C4B-4500-8201-D43B3A8409FB}" srcOrd="0" destOrd="0" presId="urn:microsoft.com/office/officeart/2016/7/layout/RepeatingBendingProcessNew"/>
    <dgm:cxn modelId="{01DBC087-1118-4AA5-B63A-0FAE1EF953D9}" type="presOf" srcId="{325DA725-1A25-405B-BF8D-98E7CE71D76F}" destId="{1FC1364C-6A20-4AF1-8E1A-716691FE5E5D}" srcOrd="0" destOrd="0" presId="urn:microsoft.com/office/officeart/2016/7/layout/RepeatingBendingProcessNew"/>
    <dgm:cxn modelId="{62149588-B389-4222-9804-689BE9405E58}" type="presOf" srcId="{91B30C03-29D9-48F7-993E-EDACA8116490}" destId="{EB9784A7-2E88-4D3B-A165-AE9B981301B7}" srcOrd="1" destOrd="0" presId="urn:microsoft.com/office/officeart/2016/7/layout/RepeatingBendingProcessNew"/>
    <dgm:cxn modelId="{F46E028A-DF00-41C7-8044-88BE76B8BC08}" type="presOf" srcId="{B08B00F7-2AA5-4E64-802B-277C061DD2C2}" destId="{E1D5522D-F28F-4F1A-BAFA-29ECC8559B9B}" srcOrd="1" destOrd="0" presId="urn:microsoft.com/office/officeart/2016/7/layout/RepeatingBendingProcessNew"/>
    <dgm:cxn modelId="{16F2578B-EEB7-450D-883B-C0E58A75CCAA}" type="presOf" srcId="{F1B3DB5D-50E2-410E-9522-B81FDAF1E1C0}" destId="{B65F7C91-2901-4B4E-A285-A6B0FCB8F571}" srcOrd="0" destOrd="0" presId="urn:microsoft.com/office/officeart/2016/7/layout/RepeatingBendingProcessNew"/>
    <dgm:cxn modelId="{D6F99C8D-2E92-4DDE-AB9E-C5B3FB4516BC}" type="presOf" srcId="{325DA725-1A25-405B-BF8D-98E7CE71D76F}" destId="{97C5F0FC-AF97-4365-8945-D78D1DAA3046}" srcOrd="1" destOrd="0" presId="urn:microsoft.com/office/officeart/2016/7/layout/RepeatingBendingProcessNew"/>
    <dgm:cxn modelId="{DF6A7F91-B478-4BE6-804C-B44C9A905CB8}" type="presOf" srcId="{EB7DB37A-6092-4066-AE76-14A279C4D8A3}" destId="{DCBAE422-DAB7-49F0-AE4B-4CA6CB5689B6}" srcOrd="0" destOrd="0" presId="urn:microsoft.com/office/officeart/2016/7/layout/RepeatingBendingProcessNew"/>
    <dgm:cxn modelId="{5F762A93-2935-4CA7-BE78-362AA13D3490}" srcId="{595CEA5F-E6F1-4155-B317-88BF2466B23D}" destId="{25DB83DB-10A6-48D4-94FB-630263FFA7D7}" srcOrd="1" destOrd="0" parTransId="{A60EDB8F-D63C-4360-AD52-482040ECFB50}" sibTransId="{CCA6D58A-7853-491C-8270-E51A3FE95BB7}"/>
    <dgm:cxn modelId="{C227DF94-59AC-48E5-B79E-3353B3D395F9}" type="presOf" srcId="{E5E6812E-5E54-4580-80D8-395C555EB5E4}" destId="{A7EED784-0786-4981-A9D0-96AE793C4F0A}" srcOrd="0" destOrd="0" presId="urn:microsoft.com/office/officeart/2016/7/layout/RepeatingBendingProcessNew"/>
    <dgm:cxn modelId="{95A97496-0B5E-4289-B7F7-A8F4E1E450AA}" type="presOf" srcId="{EE7A63FE-C8BA-431E-A5F4-7514FD8FA240}" destId="{50B2FB66-BF48-438A-A46C-E8CE36E970C8}" srcOrd="1" destOrd="0" presId="urn:microsoft.com/office/officeart/2016/7/layout/RepeatingBendingProcessNew"/>
    <dgm:cxn modelId="{41AC589B-C282-4ED3-B0B8-4DCBA17C4726}" srcId="{595CEA5F-E6F1-4155-B317-88BF2466B23D}" destId="{FD8BC59C-70FA-4A05-A782-C4D2BBCB1B3C}" srcOrd="4" destOrd="0" parTransId="{9ABA0841-5275-4439-A631-801070F04E40}" sibTransId="{CEC43C5D-BF8C-4F86-AC37-8FC16CD6DD8A}"/>
    <dgm:cxn modelId="{8DEF539C-BF40-4395-A011-C9EFA677AD4F}" type="presOf" srcId="{CBE9D7B1-3E75-4551-954B-42EBB0539233}" destId="{2C015796-33DE-4E56-9256-E36852578964}" srcOrd="1" destOrd="0" presId="urn:microsoft.com/office/officeart/2016/7/layout/RepeatingBendingProcessNew"/>
    <dgm:cxn modelId="{441634B1-F2F9-4383-A117-A81D17F4C403}" type="presOf" srcId="{EE7A63FE-C8BA-431E-A5F4-7514FD8FA240}" destId="{7AC543A9-29D7-4B40-9070-EEFE39782AAB}" srcOrd="0" destOrd="0" presId="urn:microsoft.com/office/officeart/2016/7/layout/RepeatingBendingProcessNew"/>
    <dgm:cxn modelId="{BE732EBB-17C5-4916-88E3-1965D06C8E9D}" type="presOf" srcId="{CCC7DE78-BE2A-44CF-BD6B-BD42185ECFB4}" destId="{AA3091F5-7990-4268-8834-1D0FCC69070C}" srcOrd="0" destOrd="0" presId="urn:microsoft.com/office/officeart/2016/7/layout/RepeatingBendingProcessNew"/>
    <dgm:cxn modelId="{E3347DBB-D8F4-4CD9-A7B0-1D665ED89602}" srcId="{595CEA5F-E6F1-4155-B317-88BF2466B23D}" destId="{8C31D62B-9B00-4FCA-A2F6-33A92FBE75A9}" srcOrd="7" destOrd="0" parTransId="{4DC0C8FE-252B-4601-B569-FCDB7C4AD0E3}" sibTransId="{325DA725-1A25-405B-BF8D-98E7CE71D76F}"/>
    <dgm:cxn modelId="{BECC99BE-633D-4932-A42C-296C06DCFABE}" type="presOf" srcId="{CEC43C5D-BF8C-4F86-AC37-8FC16CD6DD8A}" destId="{FD41970E-5C4C-4D43-ABFB-B91FFDEEC5D8}" srcOrd="0" destOrd="0" presId="urn:microsoft.com/office/officeart/2016/7/layout/RepeatingBendingProcessNew"/>
    <dgm:cxn modelId="{6D109ABE-42B0-4B59-8ACC-4251847B29C2}" srcId="{595CEA5F-E6F1-4155-B317-88BF2466B23D}" destId="{7FAFEFBE-1EEB-4476-B44E-DCCB57AFCE28}" srcOrd="9" destOrd="0" parTransId="{FF9B8F06-0B56-444A-A0FA-11C7F4C7E3C9}" sibTransId="{91B30C03-29D9-48F7-993E-EDACA8116490}"/>
    <dgm:cxn modelId="{723C3BC3-8067-43BD-9751-832772F725FF}" type="presOf" srcId="{CEC43C5D-BF8C-4F86-AC37-8FC16CD6DD8A}" destId="{714C4F1E-2D0A-45AE-9B20-380B66567D79}" srcOrd="1" destOrd="0" presId="urn:microsoft.com/office/officeart/2016/7/layout/RepeatingBendingProcessNew"/>
    <dgm:cxn modelId="{4C385FD4-9BDE-4208-85D4-FB4373ED1779}" type="presOf" srcId="{25DB83DB-10A6-48D4-94FB-630263FFA7D7}" destId="{84614964-75B6-4F9B-808B-2E00EEB74126}" srcOrd="0" destOrd="0" presId="urn:microsoft.com/office/officeart/2016/7/layout/RepeatingBendingProcessNew"/>
    <dgm:cxn modelId="{8CED3EE0-2235-4177-A12F-FCD78973C976}" type="presOf" srcId="{3AF6335C-A8CA-4B3B-AB2A-DE14FC7DEA13}" destId="{E0CC5FF7-2481-4C70-8DDA-7EFFBB4AAD87}" srcOrd="1" destOrd="0" presId="urn:microsoft.com/office/officeart/2016/7/layout/RepeatingBendingProcessNew"/>
    <dgm:cxn modelId="{66A095F0-F2B8-44E2-99E8-6CA47C09D8BA}" srcId="{595CEA5F-E6F1-4155-B317-88BF2466B23D}" destId="{D1568DBD-BFD9-4449-BBF1-97642263E462}" srcOrd="3" destOrd="0" parTransId="{02EC8513-EE56-4310-BF0F-A8B4A361142E}" sibTransId="{E5E6812E-5E54-4580-80D8-395C555EB5E4}"/>
    <dgm:cxn modelId="{1034CDF4-9681-4610-AB83-FDD9DCC2D1B2}" type="presOf" srcId="{CCA6D58A-7853-491C-8270-E51A3FE95BB7}" destId="{F4E26745-DE65-45C0-96F3-431EC6B71FED}" srcOrd="0" destOrd="0" presId="urn:microsoft.com/office/officeart/2016/7/layout/RepeatingBendingProcessNew"/>
    <dgm:cxn modelId="{07A46CF8-B2F1-41C7-BEBA-002B2F86E6BC}" srcId="{595CEA5F-E6F1-4155-B317-88BF2466B23D}" destId="{F1B3DB5D-50E2-410E-9522-B81FDAF1E1C0}" srcOrd="0" destOrd="0" parTransId="{58C41A4F-42FA-4358-94DA-BADDF10B1D49}" sibTransId="{CBE9D7B1-3E75-4551-954B-42EBB0539233}"/>
    <dgm:cxn modelId="{E1C581FA-BD26-40E3-97AC-2B9F8DEDE2E5}" type="presOf" srcId="{FD8BC59C-70FA-4A05-A782-C4D2BBCB1B3C}" destId="{A1A8453B-E03A-4E41-A7C3-3BDB027CEEA2}" srcOrd="0" destOrd="0" presId="urn:microsoft.com/office/officeart/2016/7/layout/RepeatingBendingProcessNew"/>
    <dgm:cxn modelId="{50BBADFA-28AD-43BD-8F6C-E4F31E2030B1}" type="presOf" srcId="{3AF6335C-A8CA-4B3B-AB2A-DE14FC7DEA13}" destId="{FF2AAC5D-771D-439E-B168-51D1DF8408EF}" srcOrd="0" destOrd="0" presId="urn:microsoft.com/office/officeart/2016/7/layout/RepeatingBendingProcessNew"/>
    <dgm:cxn modelId="{9DC304FB-CB4E-4020-9E03-C918C723F54F}" srcId="{595CEA5F-E6F1-4155-B317-88BF2466B23D}" destId="{A5440B71-0BC6-468B-9D65-7F00E3817F2D}" srcOrd="2" destOrd="0" parTransId="{01E2B4B1-BEC8-4308-AC0E-51BEECB7DFCC}" sibTransId="{3AF6335C-A8CA-4B3B-AB2A-DE14FC7DEA13}"/>
    <dgm:cxn modelId="{DCA2F93F-C5F7-473A-AF69-BFD3A74354F6}" type="presParOf" srcId="{FDB934C9-B343-47C6-AB7A-686F8273C1F4}" destId="{B65F7C91-2901-4B4E-A285-A6B0FCB8F571}" srcOrd="0" destOrd="0" presId="urn:microsoft.com/office/officeart/2016/7/layout/RepeatingBendingProcessNew"/>
    <dgm:cxn modelId="{AF74A66F-DBFF-4DA4-A371-807ED873B762}" type="presParOf" srcId="{FDB934C9-B343-47C6-AB7A-686F8273C1F4}" destId="{4E4E217B-1ECF-45B7-A25C-E3EE62B7828F}" srcOrd="1" destOrd="0" presId="urn:microsoft.com/office/officeart/2016/7/layout/RepeatingBendingProcessNew"/>
    <dgm:cxn modelId="{ABD968BB-35DD-4DA2-AC49-0B774119FF37}" type="presParOf" srcId="{4E4E217B-1ECF-45B7-A25C-E3EE62B7828F}" destId="{2C015796-33DE-4E56-9256-E36852578964}" srcOrd="0" destOrd="0" presId="urn:microsoft.com/office/officeart/2016/7/layout/RepeatingBendingProcessNew"/>
    <dgm:cxn modelId="{526388C3-6842-4F58-AA81-A5E3EB79FF21}" type="presParOf" srcId="{FDB934C9-B343-47C6-AB7A-686F8273C1F4}" destId="{84614964-75B6-4F9B-808B-2E00EEB74126}" srcOrd="2" destOrd="0" presId="urn:microsoft.com/office/officeart/2016/7/layout/RepeatingBendingProcessNew"/>
    <dgm:cxn modelId="{31E92851-7DA6-451D-AB06-5A063F4D936F}" type="presParOf" srcId="{FDB934C9-B343-47C6-AB7A-686F8273C1F4}" destId="{F4E26745-DE65-45C0-96F3-431EC6B71FED}" srcOrd="3" destOrd="0" presId="urn:microsoft.com/office/officeart/2016/7/layout/RepeatingBendingProcessNew"/>
    <dgm:cxn modelId="{A57E59F4-621C-4499-A40A-E444A7950382}" type="presParOf" srcId="{F4E26745-DE65-45C0-96F3-431EC6B71FED}" destId="{AB951C3B-A0CE-4498-B6EB-B296567D0904}" srcOrd="0" destOrd="0" presId="urn:microsoft.com/office/officeart/2016/7/layout/RepeatingBendingProcessNew"/>
    <dgm:cxn modelId="{1B05A670-3DA9-4FC7-AEEC-295D43B2E7CA}" type="presParOf" srcId="{FDB934C9-B343-47C6-AB7A-686F8273C1F4}" destId="{A5F65B33-BB85-4B36-88C3-859ADF7044AD}" srcOrd="4" destOrd="0" presId="urn:microsoft.com/office/officeart/2016/7/layout/RepeatingBendingProcessNew"/>
    <dgm:cxn modelId="{A2B53ACD-ECDC-4185-B033-D22C7030924A}" type="presParOf" srcId="{FDB934C9-B343-47C6-AB7A-686F8273C1F4}" destId="{FF2AAC5D-771D-439E-B168-51D1DF8408EF}" srcOrd="5" destOrd="0" presId="urn:microsoft.com/office/officeart/2016/7/layout/RepeatingBendingProcessNew"/>
    <dgm:cxn modelId="{29FEC20E-925C-41C9-86E1-721E47D3A765}" type="presParOf" srcId="{FF2AAC5D-771D-439E-B168-51D1DF8408EF}" destId="{E0CC5FF7-2481-4C70-8DDA-7EFFBB4AAD87}" srcOrd="0" destOrd="0" presId="urn:microsoft.com/office/officeart/2016/7/layout/RepeatingBendingProcessNew"/>
    <dgm:cxn modelId="{EB1EAF79-81DA-4CCF-A311-D4889401BC9A}" type="presParOf" srcId="{FDB934C9-B343-47C6-AB7A-686F8273C1F4}" destId="{6EB5C4CA-A968-45E3-B7E0-26354B16C521}" srcOrd="6" destOrd="0" presId="urn:microsoft.com/office/officeart/2016/7/layout/RepeatingBendingProcessNew"/>
    <dgm:cxn modelId="{7C177DB9-622C-47FD-BA13-1B343B662557}" type="presParOf" srcId="{FDB934C9-B343-47C6-AB7A-686F8273C1F4}" destId="{A7EED784-0786-4981-A9D0-96AE793C4F0A}" srcOrd="7" destOrd="0" presId="urn:microsoft.com/office/officeart/2016/7/layout/RepeatingBendingProcessNew"/>
    <dgm:cxn modelId="{0D043150-92FE-4520-8210-90AC006B76EE}" type="presParOf" srcId="{A7EED784-0786-4981-A9D0-96AE793C4F0A}" destId="{D0B1BBFD-408D-46EE-9D3F-B72A420B22B0}" srcOrd="0" destOrd="0" presId="urn:microsoft.com/office/officeart/2016/7/layout/RepeatingBendingProcessNew"/>
    <dgm:cxn modelId="{1EC948DF-DE66-435F-86A7-C4C52DCC7922}" type="presParOf" srcId="{FDB934C9-B343-47C6-AB7A-686F8273C1F4}" destId="{A1A8453B-E03A-4E41-A7C3-3BDB027CEEA2}" srcOrd="8" destOrd="0" presId="urn:microsoft.com/office/officeart/2016/7/layout/RepeatingBendingProcessNew"/>
    <dgm:cxn modelId="{57D12313-2065-4D41-9A9E-29891777E4F5}" type="presParOf" srcId="{FDB934C9-B343-47C6-AB7A-686F8273C1F4}" destId="{FD41970E-5C4C-4D43-ABFB-B91FFDEEC5D8}" srcOrd="9" destOrd="0" presId="urn:microsoft.com/office/officeart/2016/7/layout/RepeatingBendingProcessNew"/>
    <dgm:cxn modelId="{F2E2B87E-18C8-4831-8ADC-AB7FA229BAF9}" type="presParOf" srcId="{FD41970E-5C4C-4D43-ABFB-B91FFDEEC5D8}" destId="{714C4F1E-2D0A-45AE-9B20-380B66567D79}" srcOrd="0" destOrd="0" presId="urn:microsoft.com/office/officeart/2016/7/layout/RepeatingBendingProcessNew"/>
    <dgm:cxn modelId="{E951C949-3C60-486A-B39A-776F2BFD2AEE}" type="presParOf" srcId="{FDB934C9-B343-47C6-AB7A-686F8273C1F4}" destId="{D85FEF9A-0C4B-4500-8201-D43B3A8409FB}" srcOrd="10" destOrd="0" presId="urn:microsoft.com/office/officeart/2016/7/layout/RepeatingBendingProcessNew"/>
    <dgm:cxn modelId="{8E5006B0-E0AF-444E-8509-7572183C4756}" type="presParOf" srcId="{FDB934C9-B343-47C6-AB7A-686F8273C1F4}" destId="{AA3091F5-7990-4268-8834-1D0FCC69070C}" srcOrd="11" destOrd="0" presId="urn:microsoft.com/office/officeart/2016/7/layout/RepeatingBendingProcessNew"/>
    <dgm:cxn modelId="{DC99F657-B80D-4A4B-8E11-D57ED1D16D7D}" type="presParOf" srcId="{AA3091F5-7990-4268-8834-1D0FCC69070C}" destId="{7E426F2C-DFCD-4B20-A334-7E27991AFC99}" srcOrd="0" destOrd="0" presId="urn:microsoft.com/office/officeart/2016/7/layout/RepeatingBendingProcessNew"/>
    <dgm:cxn modelId="{EDFDB665-8145-4121-B659-39C15EEEDE15}" type="presParOf" srcId="{FDB934C9-B343-47C6-AB7A-686F8273C1F4}" destId="{1ECFCF3F-4C74-4047-B33C-5442100BE96E}" srcOrd="12" destOrd="0" presId="urn:microsoft.com/office/officeart/2016/7/layout/RepeatingBendingProcessNew"/>
    <dgm:cxn modelId="{0B67E3A5-28E5-4814-AC3B-A86DAE9BEDCB}" type="presParOf" srcId="{FDB934C9-B343-47C6-AB7A-686F8273C1F4}" destId="{7AC543A9-29D7-4B40-9070-EEFE39782AAB}" srcOrd="13" destOrd="0" presId="urn:microsoft.com/office/officeart/2016/7/layout/RepeatingBendingProcessNew"/>
    <dgm:cxn modelId="{0D0B2807-596B-495D-A953-B414503BB50C}" type="presParOf" srcId="{7AC543A9-29D7-4B40-9070-EEFE39782AAB}" destId="{50B2FB66-BF48-438A-A46C-E8CE36E970C8}" srcOrd="0" destOrd="0" presId="urn:microsoft.com/office/officeart/2016/7/layout/RepeatingBendingProcessNew"/>
    <dgm:cxn modelId="{E3E7B8C0-B7CB-4B9C-BA23-24F6A0B72385}" type="presParOf" srcId="{FDB934C9-B343-47C6-AB7A-686F8273C1F4}" destId="{29CB1248-4F93-4C84-851B-823C25D99624}" srcOrd="14" destOrd="0" presId="urn:microsoft.com/office/officeart/2016/7/layout/RepeatingBendingProcessNew"/>
    <dgm:cxn modelId="{DE26E473-F65A-473A-808A-6C0B67470FDD}" type="presParOf" srcId="{FDB934C9-B343-47C6-AB7A-686F8273C1F4}" destId="{1FC1364C-6A20-4AF1-8E1A-716691FE5E5D}" srcOrd="15" destOrd="0" presId="urn:microsoft.com/office/officeart/2016/7/layout/RepeatingBendingProcessNew"/>
    <dgm:cxn modelId="{49FE28DA-6829-4AB8-83FE-183A75057FAD}" type="presParOf" srcId="{1FC1364C-6A20-4AF1-8E1A-716691FE5E5D}" destId="{97C5F0FC-AF97-4365-8945-D78D1DAA3046}" srcOrd="0" destOrd="0" presId="urn:microsoft.com/office/officeart/2016/7/layout/RepeatingBendingProcessNew"/>
    <dgm:cxn modelId="{A17042FC-25E8-4CDC-BC2C-FD4E4A3FC688}" type="presParOf" srcId="{FDB934C9-B343-47C6-AB7A-686F8273C1F4}" destId="{DCBAE422-DAB7-49F0-AE4B-4CA6CB5689B6}" srcOrd="16" destOrd="0" presId="urn:microsoft.com/office/officeart/2016/7/layout/RepeatingBendingProcessNew"/>
    <dgm:cxn modelId="{CC8B03B7-580E-439A-8711-C711A74B3EF7}" type="presParOf" srcId="{FDB934C9-B343-47C6-AB7A-686F8273C1F4}" destId="{DE07E867-6C7E-441A-92DD-0D8765A82669}" srcOrd="17" destOrd="0" presId="urn:microsoft.com/office/officeart/2016/7/layout/RepeatingBendingProcessNew"/>
    <dgm:cxn modelId="{DD0CE950-3160-4535-ACF6-4F5A8C5A017D}" type="presParOf" srcId="{DE07E867-6C7E-441A-92DD-0D8765A82669}" destId="{E1D5522D-F28F-4F1A-BAFA-29ECC8559B9B}" srcOrd="0" destOrd="0" presId="urn:microsoft.com/office/officeart/2016/7/layout/RepeatingBendingProcessNew"/>
    <dgm:cxn modelId="{3A3741CF-B319-418F-946D-7DA0E3876733}" type="presParOf" srcId="{FDB934C9-B343-47C6-AB7A-686F8273C1F4}" destId="{D7820EC2-8E0B-4E35-B544-D87304FE498E}" srcOrd="18" destOrd="0" presId="urn:microsoft.com/office/officeart/2016/7/layout/RepeatingBendingProcessNew"/>
    <dgm:cxn modelId="{0C04DF11-0F0F-486B-82E5-2B87404C2A1F}" type="presParOf" srcId="{FDB934C9-B343-47C6-AB7A-686F8273C1F4}" destId="{C4051D94-221F-4B51-9ED1-D1A9C7D06073}" srcOrd="19" destOrd="0" presId="urn:microsoft.com/office/officeart/2016/7/layout/RepeatingBendingProcessNew"/>
    <dgm:cxn modelId="{26D6C8C0-3624-4FF4-92AC-90AC6D53DC08}" type="presParOf" srcId="{C4051D94-221F-4B51-9ED1-D1A9C7D06073}" destId="{EB9784A7-2E88-4D3B-A165-AE9B981301B7}" srcOrd="0" destOrd="0" presId="urn:microsoft.com/office/officeart/2016/7/layout/RepeatingBendingProcessNew"/>
    <dgm:cxn modelId="{C42A59D9-8465-425B-9B7E-E09EAEB4A31F}" type="presParOf" srcId="{FDB934C9-B343-47C6-AB7A-686F8273C1F4}" destId="{65F5DFD9-9E8D-4B9E-B32D-9519E565D0DC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75B849-5430-4E8A-9E93-E946BFDEFB6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FC6F551-B382-4D7D-A11B-16605B4FDDE6}">
      <dgm:prSet/>
      <dgm:spPr/>
      <dgm:t>
        <a:bodyPr/>
        <a:lstStyle/>
        <a:p>
          <a:r>
            <a:rPr lang="en-US"/>
            <a:t>Test Objective:  </a:t>
          </a:r>
        </a:p>
      </dgm:t>
    </dgm:pt>
    <dgm:pt modelId="{3DFC6722-9B22-43C6-976F-66E486878D79}" type="parTrans" cxnId="{175F97F4-C121-4592-A135-8BED86632188}">
      <dgm:prSet/>
      <dgm:spPr/>
      <dgm:t>
        <a:bodyPr/>
        <a:lstStyle/>
        <a:p>
          <a:endParaRPr lang="en-US"/>
        </a:p>
      </dgm:t>
    </dgm:pt>
    <dgm:pt modelId="{365E16ED-05BD-49D8-9962-1CEC649864DD}" type="sibTrans" cxnId="{175F97F4-C121-4592-A135-8BED86632188}">
      <dgm:prSet/>
      <dgm:spPr/>
      <dgm:t>
        <a:bodyPr/>
        <a:lstStyle/>
        <a:p>
          <a:endParaRPr lang="en-US"/>
        </a:p>
      </dgm:t>
    </dgm:pt>
    <dgm:pt modelId="{F3DE6C93-7F92-47FB-9390-0FDF62F97BAA}">
      <dgm:prSet/>
      <dgm:spPr/>
      <dgm:t>
        <a:bodyPr/>
        <a:lstStyle/>
        <a:p>
          <a:pPr rtl="0"/>
          <a:r>
            <a:rPr lang="en-US"/>
            <a:t>Verifies that the landing page loads correctly with the blur effect on the background when the "Login/Sign up" button is clicked.</a:t>
          </a:r>
        </a:p>
      </dgm:t>
    </dgm:pt>
    <dgm:pt modelId="{B7368A17-D484-4172-98AB-706860BDB896}" type="parTrans" cxnId="{07236DCE-04AA-41B5-A99A-F49E078E0A8C}">
      <dgm:prSet/>
      <dgm:spPr/>
      <dgm:t>
        <a:bodyPr/>
        <a:lstStyle/>
        <a:p>
          <a:endParaRPr lang="en-US"/>
        </a:p>
      </dgm:t>
    </dgm:pt>
    <dgm:pt modelId="{A9B4416B-7EF5-4578-91A4-E36409CCC1AF}" type="sibTrans" cxnId="{07236DCE-04AA-41B5-A99A-F49E078E0A8C}">
      <dgm:prSet/>
      <dgm:spPr/>
      <dgm:t>
        <a:bodyPr/>
        <a:lstStyle/>
        <a:p>
          <a:endParaRPr lang="en-US"/>
        </a:p>
      </dgm:t>
    </dgm:pt>
    <dgm:pt modelId="{791045B2-3539-4A1C-AE69-049E61C3B5CD}">
      <dgm:prSet/>
      <dgm:spPr/>
      <dgm:t>
        <a:bodyPr/>
        <a:lstStyle/>
        <a:p>
          <a:r>
            <a:rPr lang="en-US"/>
            <a:t>Developer: Joshua Hamm  						</a:t>
          </a:r>
        </a:p>
      </dgm:t>
    </dgm:pt>
    <dgm:pt modelId="{5A7A93BF-F07C-43EA-BC85-28B9FE1373E6}" type="parTrans" cxnId="{1AD283CC-7101-40AB-9DB1-25B25496830C}">
      <dgm:prSet/>
      <dgm:spPr/>
      <dgm:t>
        <a:bodyPr/>
        <a:lstStyle/>
        <a:p>
          <a:endParaRPr lang="en-US"/>
        </a:p>
      </dgm:t>
    </dgm:pt>
    <dgm:pt modelId="{CA7FEB3B-0EC9-4299-BCC6-00FDB9CEC980}" type="sibTrans" cxnId="{1AD283CC-7101-40AB-9DB1-25B25496830C}">
      <dgm:prSet/>
      <dgm:spPr/>
      <dgm:t>
        <a:bodyPr/>
        <a:lstStyle/>
        <a:p>
          <a:endParaRPr lang="en-US"/>
        </a:p>
      </dgm:t>
    </dgm:pt>
    <dgm:pt modelId="{DD984C09-5363-4928-BB01-DC209623907D}">
      <dgm:prSet/>
      <dgm:spPr/>
      <dgm:t>
        <a:bodyPr/>
        <a:lstStyle/>
        <a:p>
          <a:r>
            <a:rPr lang="en-US"/>
            <a:t>Date tested: 2024/09/05  </a:t>
          </a:r>
        </a:p>
      </dgm:t>
    </dgm:pt>
    <dgm:pt modelId="{9A37F47A-E2D1-4486-B799-D8542D52B62A}" type="parTrans" cxnId="{13DD0BD0-8A40-422E-A173-6BDD91ADE362}">
      <dgm:prSet/>
      <dgm:spPr/>
      <dgm:t>
        <a:bodyPr/>
        <a:lstStyle/>
        <a:p>
          <a:endParaRPr lang="en-US"/>
        </a:p>
      </dgm:t>
    </dgm:pt>
    <dgm:pt modelId="{935E6056-4177-4AD4-A598-35AEB37831DC}" type="sibTrans" cxnId="{13DD0BD0-8A40-422E-A173-6BDD91ADE362}">
      <dgm:prSet/>
      <dgm:spPr/>
      <dgm:t>
        <a:bodyPr/>
        <a:lstStyle/>
        <a:p>
          <a:endParaRPr lang="en-US"/>
        </a:p>
      </dgm:t>
    </dgm:pt>
    <dgm:pt modelId="{7D757DE0-312C-4D8B-AFDA-576B7CEE8091}">
      <dgm:prSet/>
      <dgm:spPr/>
      <dgm:t>
        <a:bodyPr/>
        <a:lstStyle/>
        <a:p>
          <a:r>
            <a:rPr lang="en-US"/>
            <a:t>Peer tester: Kody Pope  </a:t>
          </a:r>
        </a:p>
      </dgm:t>
    </dgm:pt>
    <dgm:pt modelId="{5D4D697F-5A2D-4F0E-8360-1DBF818C452F}" type="parTrans" cxnId="{37DD9DAB-42D7-4BC0-BDAD-E912EBA96132}">
      <dgm:prSet/>
      <dgm:spPr/>
      <dgm:t>
        <a:bodyPr/>
        <a:lstStyle/>
        <a:p>
          <a:endParaRPr lang="en-US"/>
        </a:p>
      </dgm:t>
    </dgm:pt>
    <dgm:pt modelId="{C903B072-82F7-4CC9-84A2-09D0C5E4EF0A}" type="sibTrans" cxnId="{37DD9DAB-42D7-4BC0-BDAD-E912EBA96132}">
      <dgm:prSet/>
      <dgm:spPr/>
      <dgm:t>
        <a:bodyPr/>
        <a:lstStyle/>
        <a:p>
          <a:endParaRPr lang="en-US"/>
        </a:p>
      </dgm:t>
    </dgm:pt>
    <dgm:pt modelId="{3957C58F-ED00-45A2-A8B8-0F5F813B5DCE}">
      <dgm:prSet/>
      <dgm:spPr/>
      <dgm:t>
        <a:bodyPr/>
        <a:lstStyle/>
        <a:p>
          <a:r>
            <a:rPr lang="en-US"/>
            <a:t>Date tested: 9-8-24  </a:t>
          </a:r>
        </a:p>
      </dgm:t>
    </dgm:pt>
    <dgm:pt modelId="{83E4D64E-8F9D-4EC5-983B-CA307988DA5E}" type="parTrans" cxnId="{F314175A-52CB-4428-B8D9-E484B79308F9}">
      <dgm:prSet/>
      <dgm:spPr/>
      <dgm:t>
        <a:bodyPr/>
        <a:lstStyle/>
        <a:p>
          <a:endParaRPr lang="en-US"/>
        </a:p>
      </dgm:t>
    </dgm:pt>
    <dgm:pt modelId="{84F10460-9B02-4D2A-809F-81661E266D7A}" type="sibTrans" cxnId="{F314175A-52CB-4428-B8D9-E484B79308F9}">
      <dgm:prSet/>
      <dgm:spPr/>
      <dgm:t>
        <a:bodyPr/>
        <a:lstStyle/>
        <a:p>
          <a:endParaRPr lang="en-US"/>
        </a:p>
      </dgm:t>
    </dgm:pt>
    <dgm:pt modelId="{71A43C87-E640-47F1-9190-4F49891B8292}">
      <dgm:prSet/>
      <dgm:spPr/>
      <dgm:t>
        <a:bodyPr/>
        <a:lstStyle/>
        <a:p>
          <a:r>
            <a:rPr lang="en-US"/>
            <a:t>1. Open the landing page in a web browser  </a:t>
          </a:r>
        </a:p>
      </dgm:t>
    </dgm:pt>
    <dgm:pt modelId="{39747E6B-8442-4D66-8395-A2D32D404967}" type="parTrans" cxnId="{E8184440-6154-4037-B459-E2EAF22BA03A}">
      <dgm:prSet/>
      <dgm:spPr/>
      <dgm:t>
        <a:bodyPr/>
        <a:lstStyle/>
        <a:p>
          <a:endParaRPr lang="en-US"/>
        </a:p>
      </dgm:t>
    </dgm:pt>
    <dgm:pt modelId="{18D08B02-2DB1-4E40-BAE3-A4FE40AF66D2}" type="sibTrans" cxnId="{E8184440-6154-4037-B459-E2EAF22BA03A}">
      <dgm:prSet/>
      <dgm:spPr/>
      <dgm:t>
        <a:bodyPr/>
        <a:lstStyle/>
        <a:p>
          <a:endParaRPr lang="en-US"/>
        </a:p>
      </dgm:t>
    </dgm:pt>
    <dgm:pt modelId="{465B77D9-F798-493A-B859-B1CB236FA795}">
      <dgm:prSet/>
      <dgm:spPr/>
      <dgm:t>
        <a:bodyPr/>
        <a:lstStyle/>
        <a:p>
          <a:r>
            <a:rPr lang="en-US"/>
            <a:t>Expected Results:  </a:t>
          </a:r>
        </a:p>
      </dgm:t>
    </dgm:pt>
    <dgm:pt modelId="{F9585836-06B4-41F5-B00E-AE5B79DACCD6}" type="parTrans" cxnId="{0EBA40AA-5578-415C-BFA4-399074BB2BFF}">
      <dgm:prSet/>
      <dgm:spPr/>
      <dgm:t>
        <a:bodyPr/>
        <a:lstStyle/>
        <a:p>
          <a:endParaRPr lang="en-US"/>
        </a:p>
      </dgm:t>
    </dgm:pt>
    <dgm:pt modelId="{C40F8030-EB0F-4D3C-82F7-CC430397B39E}" type="sibTrans" cxnId="{0EBA40AA-5578-415C-BFA4-399074BB2BFF}">
      <dgm:prSet/>
      <dgm:spPr/>
      <dgm:t>
        <a:bodyPr/>
        <a:lstStyle/>
        <a:p>
          <a:endParaRPr lang="en-US"/>
        </a:p>
      </dgm:t>
    </dgm:pt>
    <dgm:pt modelId="{3E65F759-CB17-48EB-9DCA-47F47FB2B22D}">
      <dgm:prSet/>
      <dgm:spPr/>
      <dgm:t>
        <a:bodyPr/>
        <a:lstStyle/>
        <a:p>
          <a:r>
            <a:rPr lang="en-US"/>
            <a:t>The landing page loads, background image displays, and navigation bar appears.  </a:t>
          </a:r>
        </a:p>
      </dgm:t>
    </dgm:pt>
    <dgm:pt modelId="{7908C395-F854-47EE-B4C0-2522D45EB7A0}" type="parTrans" cxnId="{9F8C9ADD-17C5-459D-B079-4357856CF773}">
      <dgm:prSet/>
      <dgm:spPr/>
      <dgm:t>
        <a:bodyPr/>
        <a:lstStyle/>
        <a:p>
          <a:endParaRPr lang="en-US"/>
        </a:p>
      </dgm:t>
    </dgm:pt>
    <dgm:pt modelId="{CA83B3B4-56D1-4BA5-8B26-485D0C5C4A84}" type="sibTrans" cxnId="{9F8C9ADD-17C5-459D-B079-4357856CF773}">
      <dgm:prSet/>
      <dgm:spPr/>
      <dgm:t>
        <a:bodyPr/>
        <a:lstStyle/>
        <a:p>
          <a:endParaRPr lang="en-US"/>
        </a:p>
      </dgm:t>
    </dgm:pt>
    <dgm:pt modelId="{DE38BB8D-395F-41FE-86FC-50352DCE8617}">
      <dgm:prSet/>
      <dgm:spPr/>
      <dgm:t>
        <a:bodyPr/>
        <a:lstStyle/>
        <a:p>
          <a:r>
            <a:rPr lang="en-US"/>
            <a:t>Developer Pass/Fail: Yes  </a:t>
          </a:r>
        </a:p>
      </dgm:t>
    </dgm:pt>
    <dgm:pt modelId="{A8A3B38F-BFA2-46F9-8E59-4A9C5916CE4C}" type="parTrans" cxnId="{EDF53153-9CC3-4C30-A4C5-82DBF6CA8EFE}">
      <dgm:prSet/>
      <dgm:spPr/>
      <dgm:t>
        <a:bodyPr/>
        <a:lstStyle/>
        <a:p>
          <a:endParaRPr lang="en-US"/>
        </a:p>
      </dgm:t>
    </dgm:pt>
    <dgm:pt modelId="{80DB0D2A-F6B2-4547-A6CE-DE99774865F1}" type="sibTrans" cxnId="{EDF53153-9CC3-4C30-A4C5-82DBF6CA8EFE}">
      <dgm:prSet/>
      <dgm:spPr/>
      <dgm:t>
        <a:bodyPr/>
        <a:lstStyle/>
        <a:p>
          <a:endParaRPr lang="en-US"/>
        </a:p>
      </dgm:t>
    </dgm:pt>
    <dgm:pt modelId="{1ED112B0-2F36-4482-A060-DDD37373EF83}">
      <dgm:prSet/>
      <dgm:spPr/>
      <dgm:t>
        <a:bodyPr/>
        <a:lstStyle/>
        <a:p>
          <a:r>
            <a:rPr lang="en-US"/>
            <a:t>Tester Pass/Fail: Yes  </a:t>
          </a:r>
        </a:p>
      </dgm:t>
    </dgm:pt>
    <dgm:pt modelId="{3A2F0A75-51E4-4D35-98FD-46DFF8EC3D69}" type="parTrans" cxnId="{1435EE6C-8E4C-49E3-A65C-C1530C1AF61B}">
      <dgm:prSet/>
      <dgm:spPr/>
      <dgm:t>
        <a:bodyPr/>
        <a:lstStyle/>
        <a:p>
          <a:endParaRPr lang="en-US"/>
        </a:p>
      </dgm:t>
    </dgm:pt>
    <dgm:pt modelId="{7CEAAE1E-E6D2-46F7-A000-007C472F9A83}" type="sibTrans" cxnId="{1435EE6C-8E4C-49E3-A65C-C1530C1AF61B}">
      <dgm:prSet/>
      <dgm:spPr/>
      <dgm:t>
        <a:bodyPr/>
        <a:lstStyle/>
        <a:p>
          <a:endParaRPr lang="en-US"/>
        </a:p>
      </dgm:t>
    </dgm:pt>
    <dgm:pt modelId="{4F6DA59D-E12E-43CB-9F43-056C45D7C445}">
      <dgm:prSet/>
      <dgm:spPr/>
      <dgm:t>
        <a:bodyPr/>
        <a:lstStyle/>
        <a:p>
          <a:r>
            <a:rPr lang="en-US"/>
            <a:t>2. Hover over the navigation links  </a:t>
          </a:r>
        </a:p>
      </dgm:t>
    </dgm:pt>
    <dgm:pt modelId="{6A2EA448-7463-4B31-A4BA-C92FC5D93E11}" type="parTrans" cxnId="{ED14FDAA-8CB2-463B-BAF6-5188E0E5C732}">
      <dgm:prSet/>
      <dgm:spPr/>
      <dgm:t>
        <a:bodyPr/>
        <a:lstStyle/>
        <a:p>
          <a:endParaRPr lang="en-US"/>
        </a:p>
      </dgm:t>
    </dgm:pt>
    <dgm:pt modelId="{E995D946-0430-4F4D-AF3E-4FD357A4C3F9}" type="sibTrans" cxnId="{ED14FDAA-8CB2-463B-BAF6-5188E0E5C732}">
      <dgm:prSet/>
      <dgm:spPr/>
      <dgm:t>
        <a:bodyPr/>
        <a:lstStyle/>
        <a:p>
          <a:endParaRPr lang="en-US"/>
        </a:p>
      </dgm:t>
    </dgm:pt>
    <dgm:pt modelId="{D78FA4CD-83F6-4565-BDF9-DD675886D21B}">
      <dgm:prSet/>
      <dgm:spPr/>
      <dgm:t>
        <a:bodyPr/>
        <a:lstStyle/>
        <a:p>
          <a:r>
            <a:rPr lang="en-US"/>
            <a:t>Expected Results:  </a:t>
          </a:r>
        </a:p>
      </dgm:t>
    </dgm:pt>
    <dgm:pt modelId="{0E30B141-58CC-4757-9AE5-5ECB1812B95D}" type="parTrans" cxnId="{C951FFE0-2F2F-41A1-8054-C38B380DA004}">
      <dgm:prSet/>
      <dgm:spPr/>
      <dgm:t>
        <a:bodyPr/>
        <a:lstStyle/>
        <a:p>
          <a:endParaRPr lang="en-US"/>
        </a:p>
      </dgm:t>
    </dgm:pt>
    <dgm:pt modelId="{E1F70001-71F7-4523-8BCD-FD67534E9199}" type="sibTrans" cxnId="{C951FFE0-2F2F-41A1-8054-C38B380DA004}">
      <dgm:prSet/>
      <dgm:spPr/>
      <dgm:t>
        <a:bodyPr/>
        <a:lstStyle/>
        <a:p>
          <a:endParaRPr lang="en-US"/>
        </a:p>
      </dgm:t>
    </dgm:pt>
    <dgm:pt modelId="{1C08005B-F3A6-48EB-8197-898A2A286D9B}">
      <dgm:prSet/>
      <dgm:spPr/>
      <dgm:t>
        <a:bodyPr/>
        <a:lstStyle/>
        <a:p>
          <a:r>
            <a:rPr lang="en-US"/>
            <a:t>Links highlight or underline smoothly, with hover effect present.  </a:t>
          </a:r>
        </a:p>
      </dgm:t>
    </dgm:pt>
    <dgm:pt modelId="{E8E39D5C-7EEB-4E9A-9DD2-AD55AB5CB804}" type="parTrans" cxnId="{D980F4DE-F637-4752-944D-DD59E63F78CA}">
      <dgm:prSet/>
      <dgm:spPr/>
      <dgm:t>
        <a:bodyPr/>
        <a:lstStyle/>
        <a:p>
          <a:endParaRPr lang="en-US"/>
        </a:p>
      </dgm:t>
    </dgm:pt>
    <dgm:pt modelId="{3D4BC195-9FA9-4CA0-8EE7-F300E59AB292}" type="sibTrans" cxnId="{D980F4DE-F637-4752-944D-DD59E63F78CA}">
      <dgm:prSet/>
      <dgm:spPr/>
      <dgm:t>
        <a:bodyPr/>
        <a:lstStyle/>
        <a:p>
          <a:endParaRPr lang="en-US"/>
        </a:p>
      </dgm:t>
    </dgm:pt>
    <dgm:pt modelId="{4D46B6A8-4566-4F9B-A84F-6E4F8D15B733}">
      <dgm:prSet/>
      <dgm:spPr/>
      <dgm:t>
        <a:bodyPr/>
        <a:lstStyle/>
        <a:p>
          <a:r>
            <a:rPr lang="en-US"/>
            <a:t>Developer Pass/Fail: Yes  </a:t>
          </a:r>
        </a:p>
      </dgm:t>
    </dgm:pt>
    <dgm:pt modelId="{118B79F9-CD4E-4CED-99D3-74A98A45D080}" type="parTrans" cxnId="{CF0BC7A8-1C77-4D81-AF01-65312C1E16D2}">
      <dgm:prSet/>
      <dgm:spPr/>
      <dgm:t>
        <a:bodyPr/>
        <a:lstStyle/>
        <a:p>
          <a:endParaRPr lang="en-US"/>
        </a:p>
      </dgm:t>
    </dgm:pt>
    <dgm:pt modelId="{99ECCB48-CA41-47EF-B049-B6B8E6757C0E}" type="sibTrans" cxnId="{CF0BC7A8-1C77-4D81-AF01-65312C1E16D2}">
      <dgm:prSet/>
      <dgm:spPr/>
      <dgm:t>
        <a:bodyPr/>
        <a:lstStyle/>
        <a:p>
          <a:endParaRPr lang="en-US"/>
        </a:p>
      </dgm:t>
    </dgm:pt>
    <dgm:pt modelId="{BBE69F4D-BE56-4796-AB1A-72DAF1B551D7}">
      <dgm:prSet/>
      <dgm:spPr/>
      <dgm:t>
        <a:bodyPr/>
        <a:lstStyle/>
        <a:p>
          <a:r>
            <a:rPr lang="en-US"/>
            <a:t>Tester Pass/Fail: Yes  </a:t>
          </a:r>
        </a:p>
      </dgm:t>
    </dgm:pt>
    <dgm:pt modelId="{FEF22B1E-753E-4D0D-87C6-C46AA4BFACD3}" type="parTrans" cxnId="{176CB546-FDC7-4057-A3F8-243ACCCD702E}">
      <dgm:prSet/>
      <dgm:spPr/>
      <dgm:t>
        <a:bodyPr/>
        <a:lstStyle/>
        <a:p>
          <a:endParaRPr lang="en-US"/>
        </a:p>
      </dgm:t>
    </dgm:pt>
    <dgm:pt modelId="{9DE0C5BD-4FB8-49E3-A5B2-5CDE9C5B7DF4}" type="sibTrans" cxnId="{176CB546-FDC7-4057-A3F8-243ACCCD702E}">
      <dgm:prSet/>
      <dgm:spPr/>
      <dgm:t>
        <a:bodyPr/>
        <a:lstStyle/>
        <a:p>
          <a:endParaRPr lang="en-US"/>
        </a:p>
      </dgm:t>
    </dgm:pt>
    <dgm:pt modelId="{4B0D0AF8-0047-44A2-A200-4151BC9BF196}" type="pres">
      <dgm:prSet presAssocID="{0475B849-5430-4E8A-9E93-E946BFDEFB6A}" presName="Name0" presStyleCnt="0">
        <dgm:presLayoutVars>
          <dgm:dir/>
          <dgm:resizeHandles val="exact"/>
        </dgm:presLayoutVars>
      </dgm:prSet>
      <dgm:spPr/>
    </dgm:pt>
    <dgm:pt modelId="{D9F9EC1D-FCCB-4B83-B1A2-F10A4D553DAD}" type="pres">
      <dgm:prSet presAssocID="{0FC6F551-B382-4D7D-A11B-16605B4FDDE6}" presName="node" presStyleLbl="node1" presStyleIdx="0" presStyleCnt="16">
        <dgm:presLayoutVars>
          <dgm:bulletEnabled val="1"/>
        </dgm:presLayoutVars>
      </dgm:prSet>
      <dgm:spPr/>
    </dgm:pt>
    <dgm:pt modelId="{4F2E80BA-8FF2-4261-85BE-D04C4EF0EA41}" type="pres">
      <dgm:prSet presAssocID="{365E16ED-05BD-49D8-9962-1CEC649864DD}" presName="sibTrans" presStyleLbl="sibTrans1D1" presStyleIdx="0" presStyleCnt="15"/>
      <dgm:spPr/>
    </dgm:pt>
    <dgm:pt modelId="{A8860842-13C9-4FFB-8291-BA226E88BC71}" type="pres">
      <dgm:prSet presAssocID="{365E16ED-05BD-49D8-9962-1CEC649864DD}" presName="connectorText" presStyleLbl="sibTrans1D1" presStyleIdx="0" presStyleCnt="15"/>
      <dgm:spPr/>
    </dgm:pt>
    <dgm:pt modelId="{DB0EC924-54D7-4F34-B577-D296F0DA4F37}" type="pres">
      <dgm:prSet presAssocID="{F3DE6C93-7F92-47FB-9390-0FDF62F97BAA}" presName="node" presStyleLbl="node1" presStyleIdx="1" presStyleCnt="16">
        <dgm:presLayoutVars>
          <dgm:bulletEnabled val="1"/>
        </dgm:presLayoutVars>
      </dgm:prSet>
      <dgm:spPr/>
    </dgm:pt>
    <dgm:pt modelId="{089367E9-78FE-42FB-870F-FA75F6EAC87F}" type="pres">
      <dgm:prSet presAssocID="{A9B4416B-7EF5-4578-91A4-E36409CCC1AF}" presName="sibTrans" presStyleLbl="sibTrans1D1" presStyleIdx="1" presStyleCnt="15"/>
      <dgm:spPr/>
    </dgm:pt>
    <dgm:pt modelId="{998714D3-02AC-4F45-B1B8-A5936EBEB0ED}" type="pres">
      <dgm:prSet presAssocID="{A9B4416B-7EF5-4578-91A4-E36409CCC1AF}" presName="connectorText" presStyleLbl="sibTrans1D1" presStyleIdx="1" presStyleCnt="15"/>
      <dgm:spPr/>
    </dgm:pt>
    <dgm:pt modelId="{8E2AD47D-0AFC-4BD3-AC29-7254A6828578}" type="pres">
      <dgm:prSet presAssocID="{791045B2-3539-4A1C-AE69-049E61C3B5CD}" presName="node" presStyleLbl="node1" presStyleIdx="2" presStyleCnt="16">
        <dgm:presLayoutVars>
          <dgm:bulletEnabled val="1"/>
        </dgm:presLayoutVars>
      </dgm:prSet>
      <dgm:spPr/>
    </dgm:pt>
    <dgm:pt modelId="{30C29670-7CDD-4880-BB13-BCF52CA008D1}" type="pres">
      <dgm:prSet presAssocID="{CA7FEB3B-0EC9-4299-BCC6-00FDB9CEC980}" presName="sibTrans" presStyleLbl="sibTrans1D1" presStyleIdx="2" presStyleCnt="15"/>
      <dgm:spPr/>
    </dgm:pt>
    <dgm:pt modelId="{BEDD0A78-78F6-4860-A27C-535D8C3D0715}" type="pres">
      <dgm:prSet presAssocID="{CA7FEB3B-0EC9-4299-BCC6-00FDB9CEC980}" presName="connectorText" presStyleLbl="sibTrans1D1" presStyleIdx="2" presStyleCnt="15"/>
      <dgm:spPr/>
    </dgm:pt>
    <dgm:pt modelId="{5F520026-292D-463D-A613-700647CAD3C6}" type="pres">
      <dgm:prSet presAssocID="{DD984C09-5363-4928-BB01-DC209623907D}" presName="node" presStyleLbl="node1" presStyleIdx="3" presStyleCnt="16">
        <dgm:presLayoutVars>
          <dgm:bulletEnabled val="1"/>
        </dgm:presLayoutVars>
      </dgm:prSet>
      <dgm:spPr/>
    </dgm:pt>
    <dgm:pt modelId="{C79ED135-7FC7-41E8-806E-F907AA54AA14}" type="pres">
      <dgm:prSet presAssocID="{935E6056-4177-4AD4-A598-35AEB37831DC}" presName="sibTrans" presStyleLbl="sibTrans1D1" presStyleIdx="3" presStyleCnt="15"/>
      <dgm:spPr/>
    </dgm:pt>
    <dgm:pt modelId="{F35BE729-602E-4F3D-925D-BBCA242BA156}" type="pres">
      <dgm:prSet presAssocID="{935E6056-4177-4AD4-A598-35AEB37831DC}" presName="connectorText" presStyleLbl="sibTrans1D1" presStyleIdx="3" presStyleCnt="15"/>
      <dgm:spPr/>
    </dgm:pt>
    <dgm:pt modelId="{96760D30-2B98-4D86-B475-D62B191A4742}" type="pres">
      <dgm:prSet presAssocID="{7D757DE0-312C-4D8B-AFDA-576B7CEE8091}" presName="node" presStyleLbl="node1" presStyleIdx="4" presStyleCnt="16">
        <dgm:presLayoutVars>
          <dgm:bulletEnabled val="1"/>
        </dgm:presLayoutVars>
      </dgm:prSet>
      <dgm:spPr/>
    </dgm:pt>
    <dgm:pt modelId="{1F5CDBEC-D7F1-45CC-897E-2984195621ED}" type="pres">
      <dgm:prSet presAssocID="{C903B072-82F7-4CC9-84A2-09D0C5E4EF0A}" presName="sibTrans" presStyleLbl="sibTrans1D1" presStyleIdx="4" presStyleCnt="15"/>
      <dgm:spPr/>
    </dgm:pt>
    <dgm:pt modelId="{1EB059D0-4325-4AFC-A269-1B7B61065DF8}" type="pres">
      <dgm:prSet presAssocID="{C903B072-82F7-4CC9-84A2-09D0C5E4EF0A}" presName="connectorText" presStyleLbl="sibTrans1D1" presStyleIdx="4" presStyleCnt="15"/>
      <dgm:spPr/>
    </dgm:pt>
    <dgm:pt modelId="{8B975554-C5E4-4683-97A0-7AF811E4918A}" type="pres">
      <dgm:prSet presAssocID="{3957C58F-ED00-45A2-A8B8-0F5F813B5DCE}" presName="node" presStyleLbl="node1" presStyleIdx="5" presStyleCnt="16">
        <dgm:presLayoutVars>
          <dgm:bulletEnabled val="1"/>
        </dgm:presLayoutVars>
      </dgm:prSet>
      <dgm:spPr/>
    </dgm:pt>
    <dgm:pt modelId="{4B2C90B4-C7A3-4E2D-BE1B-5D3481E14CB4}" type="pres">
      <dgm:prSet presAssocID="{84F10460-9B02-4D2A-809F-81661E266D7A}" presName="sibTrans" presStyleLbl="sibTrans1D1" presStyleIdx="5" presStyleCnt="15"/>
      <dgm:spPr/>
    </dgm:pt>
    <dgm:pt modelId="{02F14F3B-37BC-46D0-BB58-A4D1EB9E7F83}" type="pres">
      <dgm:prSet presAssocID="{84F10460-9B02-4D2A-809F-81661E266D7A}" presName="connectorText" presStyleLbl="sibTrans1D1" presStyleIdx="5" presStyleCnt="15"/>
      <dgm:spPr/>
    </dgm:pt>
    <dgm:pt modelId="{B757E2E8-859C-478B-816D-BF28CBD6DEAB}" type="pres">
      <dgm:prSet presAssocID="{71A43C87-E640-47F1-9190-4F49891B8292}" presName="node" presStyleLbl="node1" presStyleIdx="6" presStyleCnt="16">
        <dgm:presLayoutVars>
          <dgm:bulletEnabled val="1"/>
        </dgm:presLayoutVars>
      </dgm:prSet>
      <dgm:spPr/>
    </dgm:pt>
    <dgm:pt modelId="{AFB322E5-840E-46F7-9EDB-462FF2C37CD8}" type="pres">
      <dgm:prSet presAssocID="{18D08B02-2DB1-4E40-BAE3-A4FE40AF66D2}" presName="sibTrans" presStyleLbl="sibTrans1D1" presStyleIdx="6" presStyleCnt="15"/>
      <dgm:spPr/>
    </dgm:pt>
    <dgm:pt modelId="{583349B0-613F-403C-A685-04D448C48B8D}" type="pres">
      <dgm:prSet presAssocID="{18D08B02-2DB1-4E40-BAE3-A4FE40AF66D2}" presName="connectorText" presStyleLbl="sibTrans1D1" presStyleIdx="6" presStyleCnt="15"/>
      <dgm:spPr/>
    </dgm:pt>
    <dgm:pt modelId="{287A6390-E281-4276-9AE8-DFB6CF1301F5}" type="pres">
      <dgm:prSet presAssocID="{465B77D9-F798-493A-B859-B1CB236FA795}" presName="node" presStyleLbl="node1" presStyleIdx="7" presStyleCnt="16">
        <dgm:presLayoutVars>
          <dgm:bulletEnabled val="1"/>
        </dgm:presLayoutVars>
      </dgm:prSet>
      <dgm:spPr/>
    </dgm:pt>
    <dgm:pt modelId="{30116D82-F046-42A0-9D1A-C8363C5E2290}" type="pres">
      <dgm:prSet presAssocID="{C40F8030-EB0F-4D3C-82F7-CC430397B39E}" presName="sibTrans" presStyleLbl="sibTrans1D1" presStyleIdx="7" presStyleCnt="15"/>
      <dgm:spPr/>
    </dgm:pt>
    <dgm:pt modelId="{4263EB20-8808-42F7-86F1-2E26A8D62C49}" type="pres">
      <dgm:prSet presAssocID="{C40F8030-EB0F-4D3C-82F7-CC430397B39E}" presName="connectorText" presStyleLbl="sibTrans1D1" presStyleIdx="7" presStyleCnt="15"/>
      <dgm:spPr/>
    </dgm:pt>
    <dgm:pt modelId="{EF46A18A-6508-44DC-8D96-E2B8E5D2BCC9}" type="pres">
      <dgm:prSet presAssocID="{3E65F759-CB17-48EB-9DCA-47F47FB2B22D}" presName="node" presStyleLbl="node1" presStyleIdx="8" presStyleCnt="16">
        <dgm:presLayoutVars>
          <dgm:bulletEnabled val="1"/>
        </dgm:presLayoutVars>
      </dgm:prSet>
      <dgm:spPr/>
    </dgm:pt>
    <dgm:pt modelId="{C0B518E3-9AED-41B9-8E09-4DF39A6E2228}" type="pres">
      <dgm:prSet presAssocID="{CA83B3B4-56D1-4BA5-8B26-485D0C5C4A84}" presName="sibTrans" presStyleLbl="sibTrans1D1" presStyleIdx="8" presStyleCnt="15"/>
      <dgm:spPr/>
    </dgm:pt>
    <dgm:pt modelId="{E18949C9-80F3-4177-9BD9-703A82C54BEC}" type="pres">
      <dgm:prSet presAssocID="{CA83B3B4-56D1-4BA5-8B26-485D0C5C4A84}" presName="connectorText" presStyleLbl="sibTrans1D1" presStyleIdx="8" presStyleCnt="15"/>
      <dgm:spPr/>
    </dgm:pt>
    <dgm:pt modelId="{1F60A228-81EF-4E59-90CF-EF31E559B860}" type="pres">
      <dgm:prSet presAssocID="{DE38BB8D-395F-41FE-86FC-50352DCE8617}" presName="node" presStyleLbl="node1" presStyleIdx="9" presStyleCnt="16">
        <dgm:presLayoutVars>
          <dgm:bulletEnabled val="1"/>
        </dgm:presLayoutVars>
      </dgm:prSet>
      <dgm:spPr/>
    </dgm:pt>
    <dgm:pt modelId="{2A530519-02C6-4300-B9A8-D0BE248A586B}" type="pres">
      <dgm:prSet presAssocID="{80DB0D2A-F6B2-4547-A6CE-DE99774865F1}" presName="sibTrans" presStyleLbl="sibTrans1D1" presStyleIdx="9" presStyleCnt="15"/>
      <dgm:spPr/>
    </dgm:pt>
    <dgm:pt modelId="{7D1CB53C-AE14-4A25-8954-38923515BE37}" type="pres">
      <dgm:prSet presAssocID="{80DB0D2A-F6B2-4547-A6CE-DE99774865F1}" presName="connectorText" presStyleLbl="sibTrans1D1" presStyleIdx="9" presStyleCnt="15"/>
      <dgm:spPr/>
    </dgm:pt>
    <dgm:pt modelId="{523708C0-FEB2-45D8-BB7F-1BF72FCAA53F}" type="pres">
      <dgm:prSet presAssocID="{1ED112B0-2F36-4482-A060-DDD37373EF83}" presName="node" presStyleLbl="node1" presStyleIdx="10" presStyleCnt="16">
        <dgm:presLayoutVars>
          <dgm:bulletEnabled val="1"/>
        </dgm:presLayoutVars>
      </dgm:prSet>
      <dgm:spPr/>
    </dgm:pt>
    <dgm:pt modelId="{B4DC5F99-6A05-4944-803B-19380E924F32}" type="pres">
      <dgm:prSet presAssocID="{7CEAAE1E-E6D2-46F7-A000-007C472F9A83}" presName="sibTrans" presStyleLbl="sibTrans1D1" presStyleIdx="10" presStyleCnt="15"/>
      <dgm:spPr/>
    </dgm:pt>
    <dgm:pt modelId="{FA5D945A-3C98-461F-AF64-3789A46D32B3}" type="pres">
      <dgm:prSet presAssocID="{7CEAAE1E-E6D2-46F7-A000-007C472F9A83}" presName="connectorText" presStyleLbl="sibTrans1D1" presStyleIdx="10" presStyleCnt="15"/>
      <dgm:spPr/>
    </dgm:pt>
    <dgm:pt modelId="{382E6F87-C7F9-454B-B0A0-3C8FA6FEC7AC}" type="pres">
      <dgm:prSet presAssocID="{4F6DA59D-E12E-43CB-9F43-056C45D7C445}" presName="node" presStyleLbl="node1" presStyleIdx="11" presStyleCnt="16">
        <dgm:presLayoutVars>
          <dgm:bulletEnabled val="1"/>
        </dgm:presLayoutVars>
      </dgm:prSet>
      <dgm:spPr/>
    </dgm:pt>
    <dgm:pt modelId="{92B3D433-6D83-4715-9DB7-4578B26337A9}" type="pres">
      <dgm:prSet presAssocID="{E995D946-0430-4F4D-AF3E-4FD357A4C3F9}" presName="sibTrans" presStyleLbl="sibTrans1D1" presStyleIdx="11" presStyleCnt="15"/>
      <dgm:spPr/>
    </dgm:pt>
    <dgm:pt modelId="{8B8985BB-614B-4670-B491-99A8C54E501D}" type="pres">
      <dgm:prSet presAssocID="{E995D946-0430-4F4D-AF3E-4FD357A4C3F9}" presName="connectorText" presStyleLbl="sibTrans1D1" presStyleIdx="11" presStyleCnt="15"/>
      <dgm:spPr/>
    </dgm:pt>
    <dgm:pt modelId="{E457EF08-2E6E-4B61-89C1-8CC04AC69AA4}" type="pres">
      <dgm:prSet presAssocID="{D78FA4CD-83F6-4565-BDF9-DD675886D21B}" presName="node" presStyleLbl="node1" presStyleIdx="12" presStyleCnt="16">
        <dgm:presLayoutVars>
          <dgm:bulletEnabled val="1"/>
        </dgm:presLayoutVars>
      </dgm:prSet>
      <dgm:spPr/>
    </dgm:pt>
    <dgm:pt modelId="{2A32C31D-6B7C-4133-B0E8-D258D20AC61D}" type="pres">
      <dgm:prSet presAssocID="{E1F70001-71F7-4523-8BCD-FD67534E9199}" presName="sibTrans" presStyleLbl="sibTrans1D1" presStyleIdx="12" presStyleCnt="15"/>
      <dgm:spPr/>
    </dgm:pt>
    <dgm:pt modelId="{A5B329A6-E208-429B-9E40-4E6FD578088A}" type="pres">
      <dgm:prSet presAssocID="{E1F70001-71F7-4523-8BCD-FD67534E9199}" presName="connectorText" presStyleLbl="sibTrans1D1" presStyleIdx="12" presStyleCnt="15"/>
      <dgm:spPr/>
    </dgm:pt>
    <dgm:pt modelId="{3FC23365-D6C4-4144-930C-3B14B10C9C53}" type="pres">
      <dgm:prSet presAssocID="{1C08005B-F3A6-48EB-8197-898A2A286D9B}" presName="node" presStyleLbl="node1" presStyleIdx="13" presStyleCnt="16">
        <dgm:presLayoutVars>
          <dgm:bulletEnabled val="1"/>
        </dgm:presLayoutVars>
      </dgm:prSet>
      <dgm:spPr/>
    </dgm:pt>
    <dgm:pt modelId="{35E998CD-BA4D-481A-BAF0-85B82DD90BC7}" type="pres">
      <dgm:prSet presAssocID="{3D4BC195-9FA9-4CA0-8EE7-F300E59AB292}" presName="sibTrans" presStyleLbl="sibTrans1D1" presStyleIdx="13" presStyleCnt="15"/>
      <dgm:spPr/>
    </dgm:pt>
    <dgm:pt modelId="{C30DA2AF-A212-497D-8E87-EF710E41742A}" type="pres">
      <dgm:prSet presAssocID="{3D4BC195-9FA9-4CA0-8EE7-F300E59AB292}" presName="connectorText" presStyleLbl="sibTrans1D1" presStyleIdx="13" presStyleCnt="15"/>
      <dgm:spPr/>
    </dgm:pt>
    <dgm:pt modelId="{383B9FB6-AEB3-4F95-B8F6-AECF84A4A8B5}" type="pres">
      <dgm:prSet presAssocID="{4D46B6A8-4566-4F9B-A84F-6E4F8D15B733}" presName="node" presStyleLbl="node1" presStyleIdx="14" presStyleCnt="16">
        <dgm:presLayoutVars>
          <dgm:bulletEnabled val="1"/>
        </dgm:presLayoutVars>
      </dgm:prSet>
      <dgm:spPr/>
    </dgm:pt>
    <dgm:pt modelId="{1ACCB797-E4E3-4FE7-84D2-D4525A685E34}" type="pres">
      <dgm:prSet presAssocID="{99ECCB48-CA41-47EF-B049-B6B8E6757C0E}" presName="sibTrans" presStyleLbl="sibTrans1D1" presStyleIdx="14" presStyleCnt="15"/>
      <dgm:spPr/>
    </dgm:pt>
    <dgm:pt modelId="{F1938982-E567-4EE2-8214-ACB6F15A5045}" type="pres">
      <dgm:prSet presAssocID="{99ECCB48-CA41-47EF-B049-B6B8E6757C0E}" presName="connectorText" presStyleLbl="sibTrans1D1" presStyleIdx="14" presStyleCnt="15"/>
      <dgm:spPr/>
    </dgm:pt>
    <dgm:pt modelId="{B3071FAE-C1EC-4885-B582-19AF11A52AEF}" type="pres">
      <dgm:prSet presAssocID="{BBE69F4D-BE56-4796-AB1A-72DAF1B551D7}" presName="node" presStyleLbl="node1" presStyleIdx="15" presStyleCnt="16">
        <dgm:presLayoutVars>
          <dgm:bulletEnabled val="1"/>
        </dgm:presLayoutVars>
      </dgm:prSet>
      <dgm:spPr/>
    </dgm:pt>
  </dgm:ptLst>
  <dgm:cxnLst>
    <dgm:cxn modelId="{C5766D08-B55E-47DF-A568-7D09FBC56F75}" type="presOf" srcId="{791045B2-3539-4A1C-AE69-049E61C3B5CD}" destId="{8E2AD47D-0AFC-4BD3-AC29-7254A6828578}" srcOrd="0" destOrd="0" presId="urn:microsoft.com/office/officeart/2016/7/layout/RepeatingBendingProcessNew"/>
    <dgm:cxn modelId="{4D02E616-A9C8-4CDD-8D72-18E88C9062C1}" type="presOf" srcId="{18D08B02-2DB1-4E40-BAE3-A4FE40AF66D2}" destId="{583349B0-613F-403C-A685-04D448C48B8D}" srcOrd="1" destOrd="0" presId="urn:microsoft.com/office/officeart/2016/7/layout/RepeatingBendingProcessNew"/>
    <dgm:cxn modelId="{35B53717-CAF7-4DD0-A90E-2A0B3CA82B25}" type="presOf" srcId="{0FC6F551-B382-4D7D-A11B-16605B4FDDE6}" destId="{D9F9EC1D-FCCB-4B83-B1A2-F10A4D553DAD}" srcOrd="0" destOrd="0" presId="urn:microsoft.com/office/officeart/2016/7/layout/RepeatingBendingProcessNew"/>
    <dgm:cxn modelId="{DF24C11D-6F0B-491E-AF32-D336721C211A}" type="presOf" srcId="{0475B849-5430-4E8A-9E93-E946BFDEFB6A}" destId="{4B0D0AF8-0047-44A2-A200-4151BC9BF196}" srcOrd="0" destOrd="0" presId="urn:microsoft.com/office/officeart/2016/7/layout/RepeatingBendingProcessNew"/>
    <dgm:cxn modelId="{87BF641E-9B20-434C-994B-19A32EBDDB07}" type="presOf" srcId="{935E6056-4177-4AD4-A598-35AEB37831DC}" destId="{C79ED135-7FC7-41E8-806E-F907AA54AA14}" srcOrd="0" destOrd="0" presId="urn:microsoft.com/office/officeart/2016/7/layout/RepeatingBendingProcessNew"/>
    <dgm:cxn modelId="{CF378223-E170-4DDB-AF87-684DD4EBE306}" type="presOf" srcId="{F3DE6C93-7F92-47FB-9390-0FDF62F97BAA}" destId="{DB0EC924-54D7-4F34-B577-D296F0DA4F37}" srcOrd="0" destOrd="0" presId="urn:microsoft.com/office/officeart/2016/7/layout/RepeatingBendingProcessNew"/>
    <dgm:cxn modelId="{FB337835-B2A8-40D3-8181-288C5A39E987}" type="presOf" srcId="{BBE69F4D-BE56-4796-AB1A-72DAF1B551D7}" destId="{B3071FAE-C1EC-4885-B582-19AF11A52AEF}" srcOrd="0" destOrd="0" presId="urn:microsoft.com/office/officeart/2016/7/layout/RepeatingBendingProcessNew"/>
    <dgm:cxn modelId="{79AAD536-CF9A-4828-9647-AEA22D5942CA}" type="presOf" srcId="{A9B4416B-7EF5-4578-91A4-E36409CCC1AF}" destId="{998714D3-02AC-4F45-B1B8-A5936EBEB0ED}" srcOrd="1" destOrd="0" presId="urn:microsoft.com/office/officeart/2016/7/layout/RepeatingBendingProcessNew"/>
    <dgm:cxn modelId="{FBB4B737-F761-4F18-A946-D13C221EAD46}" type="presOf" srcId="{4F6DA59D-E12E-43CB-9F43-056C45D7C445}" destId="{382E6F87-C7F9-454B-B0A0-3C8FA6FEC7AC}" srcOrd="0" destOrd="0" presId="urn:microsoft.com/office/officeart/2016/7/layout/RepeatingBendingProcessNew"/>
    <dgm:cxn modelId="{2D48EA39-173C-4FA8-B566-CBC9BF5B2F9A}" type="presOf" srcId="{CA7FEB3B-0EC9-4299-BCC6-00FDB9CEC980}" destId="{30C29670-7CDD-4880-BB13-BCF52CA008D1}" srcOrd="0" destOrd="0" presId="urn:microsoft.com/office/officeart/2016/7/layout/RepeatingBendingProcessNew"/>
    <dgm:cxn modelId="{A92B283A-35DE-47D3-BD07-A15A44FE4F2B}" type="presOf" srcId="{7D757DE0-312C-4D8B-AFDA-576B7CEE8091}" destId="{96760D30-2B98-4D86-B475-D62B191A4742}" srcOrd="0" destOrd="0" presId="urn:microsoft.com/office/officeart/2016/7/layout/RepeatingBendingProcessNew"/>
    <dgm:cxn modelId="{D58C713B-17B4-43A8-9E59-C824855AC511}" type="presOf" srcId="{7CEAAE1E-E6D2-46F7-A000-007C472F9A83}" destId="{B4DC5F99-6A05-4944-803B-19380E924F32}" srcOrd="0" destOrd="0" presId="urn:microsoft.com/office/officeart/2016/7/layout/RepeatingBendingProcessNew"/>
    <dgm:cxn modelId="{E8184440-6154-4037-B459-E2EAF22BA03A}" srcId="{0475B849-5430-4E8A-9E93-E946BFDEFB6A}" destId="{71A43C87-E640-47F1-9190-4F49891B8292}" srcOrd="6" destOrd="0" parTransId="{39747E6B-8442-4D66-8395-A2D32D404967}" sibTransId="{18D08B02-2DB1-4E40-BAE3-A4FE40AF66D2}"/>
    <dgm:cxn modelId="{9FCED75B-AA7C-433E-85F5-E5A882CB8ABA}" type="presOf" srcId="{3E65F759-CB17-48EB-9DCA-47F47FB2B22D}" destId="{EF46A18A-6508-44DC-8D96-E2B8E5D2BCC9}" srcOrd="0" destOrd="0" presId="urn:microsoft.com/office/officeart/2016/7/layout/RepeatingBendingProcessNew"/>
    <dgm:cxn modelId="{78470943-1C8F-4573-81F9-2C38495E5E2D}" type="presOf" srcId="{CA83B3B4-56D1-4BA5-8B26-485D0C5C4A84}" destId="{E18949C9-80F3-4177-9BD9-703A82C54BEC}" srcOrd="1" destOrd="0" presId="urn:microsoft.com/office/officeart/2016/7/layout/RepeatingBendingProcessNew"/>
    <dgm:cxn modelId="{A32E1146-93BE-42C8-962B-6B13BADA5491}" type="presOf" srcId="{E995D946-0430-4F4D-AF3E-4FD357A4C3F9}" destId="{92B3D433-6D83-4715-9DB7-4578B26337A9}" srcOrd="0" destOrd="0" presId="urn:microsoft.com/office/officeart/2016/7/layout/RepeatingBendingProcessNew"/>
    <dgm:cxn modelId="{176CB546-FDC7-4057-A3F8-243ACCCD702E}" srcId="{0475B849-5430-4E8A-9E93-E946BFDEFB6A}" destId="{BBE69F4D-BE56-4796-AB1A-72DAF1B551D7}" srcOrd="15" destOrd="0" parTransId="{FEF22B1E-753E-4D0D-87C6-C46AA4BFACD3}" sibTransId="{9DE0C5BD-4FB8-49E3-A5B2-5CDE9C5B7DF4}"/>
    <dgm:cxn modelId="{562F7169-D48B-40CF-929D-0086D512C91A}" type="presOf" srcId="{465B77D9-F798-493A-B859-B1CB236FA795}" destId="{287A6390-E281-4276-9AE8-DFB6CF1301F5}" srcOrd="0" destOrd="0" presId="urn:microsoft.com/office/officeart/2016/7/layout/RepeatingBendingProcessNew"/>
    <dgm:cxn modelId="{C234EE6A-7B21-461D-B4B7-AAAC273FA918}" type="presOf" srcId="{CA7FEB3B-0EC9-4299-BCC6-00FDB9CEC980}" destId="{BEDD0A78-78F6-4860-A27C-535D8C3D0715}" srcOrd="1" destOrd="0" presId="urn:microsoft.com/office/officeart/2016/7/layout/RepeatingBendingProcessNew"/>
    <dgm:cxn modelId="{32F4AB4B-97EE-42CA-9C86-D7D5613866D1}" type="presOf" srcId="{3957C58F-ED00-45A2-A8B8-0F5F813B5DCE}" destId="{8B975554-C5E4-4683-97A0-7AF811E4918A}" srcOrd="0" destOrd="0" presId="urn:microsoft.com/office/officeart/2016/7/layout/RepeatingBendingProcessNew"/>
    <dgm:cxn modelId="{60EC486C-D9C4-41A2-8F14-D3D6EDEC25DA}" type="presOf" srcId="{E1F70001-71F7-4523-8BCD-FD67534E9199}" destId="{2A32C31D-6B7C-4133-B0E8-D258D20AC61D}" srcOrd="0" destOrd="0" presId="urn:microsoft.com/office/officeart/2016/7/layout/RepeatingBendingProcessNew"/>
    <dgm:cxn modelId="{1435EE6C-8E4C-49E3-A65C-C1530C1AF61B}" srcId="{0475B849-5430-4E8A-9E93-E946BFDEFB6A}" destId="{1ED112B0-2F36-4482-A060-DDD37373EF83}" srcOrd="10" destOrd="0" parTransId="{3A2F0A75-51E4-4D35-98FD-46DFF8EC3D69}" sibTransId="{7CEAAE1E-E6D2-46F7-A000-007C472F9A83}"/>
    <dgm:cxn modelId="{DF4CD24F-D1CE-4A1C-8C33-42C13C5B30AB}" type="presOf" srcId="{DE38BB8D-395F-41FE-86FC-50352DCE8617}" destId="{1F60A228-81EF-4E59-90CF-EF31E559B860}" srcOrd="0" destOrd="0" presId="urn:microsoft.com/office/officeart/2016/7/layout/RepeatingBendingProcessNew"/>
    <dgm:cxn modelId="{EDF53153-9CC3-4C30-A4C5-82DBF6CA8EFE}" srcId="{0475B849-5430-4E8A-9E93-E946BFDEFB6A}" destId="{DE38BB8D-395F-41FE-86FC-50352DCE8617}" srcOrd="9" destOrd="0" parTransId="{A8A3B38F-BFA2-46F9-8E59-4A9C5916CE4C}" sibTransId="{80DB0D2A-F6B2-4547-A6CE-DE99774865F1}"/>
    <dgm:cxn modelId="{7DA00954-65F2-401A-A99D-1C7A58F1C7CD}" type="presOf" srcId="{80DB0D2A-F6B2-4547-A6CE-DE99774865F1}" destId="{2A530519-02C6-4300-B9A8-D0BE248A586B}" srcOrd="0" destOrd="0" presId="urn:microsoft.com/office/officeart/2016/7/layout/RepeatingBendingProcessNew"/>
    <dgm:cxn modelId="{A3D95756-105B-42F4-ADC8-A1474EDBD8CD}" type="presOf" srcId="{99ECCB48-CA41-47EF-B049-B6B8E6757C0E}" destId="{1ACCB797-E4E3-4FE7-84D2-D4525A685E34}" srcOrd="0" destOrd="0" presId="urn:microsoft.com/office/officeart/2016/7/layout/RepeatingBendingProcessNew"/>
    <dgm:cxn modelId="{8C900158-5687-4F00-80CF-8069A77D1E05}" type="presOf" srcId="{80DB0D2A-F6B2-4547-A6CE-DE99774865F1}" destId="{7D1CB53C-AE14-4A25-8954-38923515BE37}" srcOrd="1" destOrd="0" presId="urn:microsoft.com/office/officeart/2016/7/layout/RepeatingBendingProcessNew"/>
    <dgm:cxn modelId="{E5DD4659-26A7-4793-8D41-CE41FC1468C2}" type="presOf" srcId="{E995D946-0430-4F4D-AF3E-4FD357A4C3F9}" destId="{8B8985BB-614B-4670-B491-99A8C54E501D}" srcOrd="1" destOrd="0" presId="urn:microsoft.com/office/officeart/2016/7/layout/RepeatingBendingProcessNew"/>
    <dgm:cxn modelId="{F314175A-52CB-4428-B8D9-E484B79308F9}" srcId="{0475B849-5430-4E8A-9E93-E946BFDEFB6A}" destId="{3957C58F-ED00-45A2-A8B8-0F5F813B5DCE}" srcOrd="5" destOrd="0" parTransId="{83E4D64E-8F9D-4EC5-983B-CA307988DA5E}" sibTransId="{84F10460-9B02-4D2A-809F-81661E266D7A}"/>
    <dgm:cxn modelId="{A93AA67F-FC53-4E47-97A7-629B0185E694}" type="presOf" srcId="{18D08B02-2DB1-4E40-BAE3-A4FE40AF66D2}" destId="{AFB322E5-840E-46F7-9EDB-462FF2C37CD8}" srcOrd="0" destOrd="0" presId="urn:microsoft.com/office/officeart/2016/7/layout/RepeatingBendingProcessNew"/>
    <dgm:cxn modelId="{7333D17F-6263-4198-A6AA-9FB00B72F8E7}" type="presOf" srcId="{7CEAAE1E-E6D2-46F7-A000-007C472F9A83}" destId="{FA5D945A-3C98-461F-AF64-3789A46D32B3}" srcOrd="1" destOrd="0" presId="urn:microsoft.com/office/officeart/2016/7/layout/RepeatingBendingProcessNew"/>
    <dgm:cxn modelId="{0E87DF88-03B6-44EA-B06E-BEC0961A8611}" type="presOf" srcId="{C40F8030-EB0F-4D3C-82F7-CC430397B39E}" destId="{4263EB20-8808-42F7-86F1-2E26A8D62C49}" srcOrd="1" destOrd="0" presId="urn:microsoft.com/office/officeart/2016/7/layout/RepeatingBendingProcessNew"/>
    <dgm:cxn modelId="{D7E28C89-F398-43CB-BD52-AAE63ECB0783}" type="presOf" srcId="{3D4BC195-9FA9-4CA0-8EE7-F300E59AB292}" destId="{C30DA2AF-A212-497D-8E87-EF710E41742A}" srcOrd="1" destOrd="0" presId="urn:microsoft.com/office/officeart/2016/7/layout/RepeatingBendingProcessNew"/>
    <dgm:cxn modelId="{9381D48D-7061-4194-BD02-7AE6223EBA39}" type="presOf" srcId="{C903B072-82F7-4CC9-84A2-09D0C5E4EF0A}" destId="{1F5CDBEC-D7F1-45CC-897E-2984195621ED}" srcOrd="0" destOrd="0" presId="urn:microsoft.com/office/officeart/2016/7/layout/RepeatingBendingProcessNew"/>
    <dgm:cxn modelId="{5DE53995-CA7F-4A38-AFA7-55C54C7B29E7}" type="presOf" srcId="{DD984C09-5363-4928-BB01-DC209623907D}" destId="{5F520026-292D-463D-A613-700647CAD3C6}" srcOrd="0" destOrd="0" presId="urn:microsoft.com/office/officeart/2016/7/layout/RepeatingBendingProcessNew"/>
    <dgm:cxn modelId="{A12C3296-A8D2-496D-979B-4B4D6013F6A3}" type="presOf" srcId="{1ED112B0-2F36-4482-A060-DDD37373EF83}" destId="{523708C0-FEB2-45D8-BB7F-1BF72FCAA53F}" srcOrd="0" destOrd="0" presId="urn:microsoft.com/office/officeart/2016/7/layout/RepeatingBendingProcessNew"/>
    <dgm:cxn modelId="{02D6CFA1-28E1-4561-99DD-F91538351BC6}" type="presOf" srcId="{3D4BC195-9FA9-4CA0-8EE7-F300E59AB292}" destId="{35E998CD-BA4D-481A-BAF0-85B82DD90BC7}" srcOrd="0" destOrd="0" presId="urn:microsoft.com/office/officeart/2016/7/layout/RepeatingBendingProcessNew"/>
    <dgm:cxn modelId="{CF0BC7A8-1C77-4D81-AF01-65312C1E16D2}" srcId="{0475B849-5430-4E8A-9E93-E946BFDEFB6A}" destId="{4D46B6A8-4566-4F9B-A84F-6E4F8D15B733}" srcOrd="14" destOrd="0" parTransId="{118B79F9-CD4E-4CED-99D3-74A98A45D080}" sibTransId="{99ECCB48-CA41-47EF-B049-B6B8E6757C0E}"/>
    <dgm:cxn modelId="{0EBA40AA-5578-415C-BFA4-399074BB2BFF}" srcId="{0475B849-5430-4E8A-9E93-E946BFDEFB6A}" destId="{465B77D9-F798-493A-B859-B1CB236FA795}" srcOrd="7" destOrd="0" parTransId="{F9585836-06B4-41F5-B00E-AE5B79DACCD6}" sibTransId="{C40F8030-EB0F-4D3C-82F7-CC430397B39E}"/>
    <dgm:cxn modelId="{ED14FDAA-8CB2-463B-BAF6-5188E0E5C732}" srcId="{0475B849-5430-4E8A-9E93-E946BFDEFB6A}" destId="{4F6DA59D-E12E-43CB-9F43-056C45D7C445}" srcOrd="11" destOrd="0" parTransId="{6A2EA448-7463-4B31-A4BA-C92FC5D93E11}" sibTransId="{E995D946-0430-4F4D-AF3E-4FD357A4C3F9}"/>
    <dgm:cxn modelId="{37DD9DAB-42D7-4BC0-BDAD-E912EBA96132}" srcId="{0475B849-5430-4E8A-9E93-E946BFDEFB6A}" destId="{7D757DE0-312C-4D8B-AFDA-576B7CEE8091}" srcOrd="4" destOrd="0" parTransId="{5D4D697F-5A2D-4F0E-8360-1DBF818C452F}" sibTransId="{C903B072-82F7-4CC9-84A2-09D0C5E4EF0A}"/>
    <dgm:cxn modelId="{0BAE7BAD-D837-4D97-AC81-87094B590B6A}" type="presOf" srcId="{365E16ED-05BD-49D8-9962-1CEC649864DD}" destId="{4F2E80BA-8FF2-4261-85BE-D04C4EF0EA41}" srcOrd="0" destOrd="0" presId="urn:microsoft.com/office/officeart/2016/7/layout/RepeatingBendingProcessNew"/>
    <dgm:cxn modelId="{9DF4F4AD-4A81-4352-B6A9-A91F0F011129}" type="presOf" srcId="{4D46B6A8-4566-4F9B-A84F-6E4F8D15B733}" destId="{383B9FB6-AEB3-4F95-B8F6-AECF84A4A8B5}" srcOrd="0" destOrd="0" presId="urn:microsoft.com/office/officeart/2016/7/layout/RepeatingBendingProcessNew"/>
    <dgm:cxn modelId="{CB6BA1AE-B875-4E9A-8F41-35253C059A9D}" type="presOf" srcId="{D78FA4CD-83F6-4565-BDF9-DD675886D21B}" destId="{E457EF08-2E6E-4B61-89C1-8CC04AC69AA4}" srcOrd="0" destOrd="0" presId="urn:microsoft.com/office/officeart/2016/7/layout/RepeatingBendingProcessNew"/>
    <dgm:cxn modelId="{C4CC31B5-3384-4411-BF77-78F815D5533D}" type="presOf" srcId="{A9B4416B-7EF5-4578-91A4-E36409CCC1AF}" destId="{089367E9-78FE-42FB-870F-FA75F6EAC87F}" srcOrd="0" destOrd="0" presId="urn:microsoft.com/office/officeart/2016/7/layout/RepeatingBendingProcessNew"/>
    <dgm:cxn modelId="{CFE5CAB7-DAB5-4164-9C0D-3721871AA2A8}" type="presOf" srcId="{CA83B3B4-56D1-4BA5-8B26-485D0C5C4A84}" destId="{C0B518E3-9AED-41B9-8E09-4DF39A6E2228}" srcOrd="0" destOrd="0" presId="urn:microsoft.com/office/officeart/2016/7/layout/RepeatingBendingProcessNew"/>
    <dgm:cxn modelId="{282E7BB8-7A62-4906-A81F-FF4F243B2A31}" type="presOf" srcId="{E1F70001-71F7-4523-8BCD-FD67534E9199}" destId="{A5B329A6-E208-429B-9E40-4E6FD578088A}" srcOrd="1" destOrd="0" presId="urn:microsoft.com/office/officeart/2016/7/layout/RepeatingBendingProcessNew"/>
    <dgm:cxn modelId="{2890C6BB-BCFD-4409-A7CF-545CEEA548E9}" type="presOf" srcId="{99ECCB48-CA41-47EF-B049-B6B8E6757C0E}" destId="{F1938982-E567-4EE2-8214-ACB6F15A5045}" srcOrd="1" destOrd="0" presId="urn:microsoft.com/office/officeart/2016/7/layout/RepeatingBendingProcessNew"/>
    <dgm:cxn modelId="{9D4E99BD-6AF0-4CE2-AE93-56AAADE3DE96}" type="presOf" srcId="{C40F8030-EB0F-4D3C-82F7-CC430397B39E}" destId="{30116D82-F046-42A0-9D1A-C8363C5E2290}" srcOrd="0" destOrd="0" presId="urn:microsoft.com/office/officeart/2016/7/layout/RepeatingBendingProcessNew"/>
    <dgm:cxn modelId="{53CA70C6-8E95-4050-B6A6-0CD2284B90F8}" type="presOf" srcId="{935E6056-4177-4AD4-A598-35AEB37831DC}" destId="{F35BE729-602E-4F3D-925D-BBCA242BA156}" srcOrd="1" destOrd="0" presId="urn:microsoft.com/office/officeart/2016/7/layout/RepeatingBendingProcessNew"/>
    <dgm:cxn modelId="{1AD283CC-7101-40AB-9DB1-25B25496830C}" srcId="{0475B849-5430-4E8A-9E93-E946BFDEFB6A}" destId="{791045B2-3539-4A1C-AE69-049E61C3B5CD}" srcOrd="2" destOrd="0" parTransId="{5A7A93BF-F07C-43EA-BC85-28B9FE1373E6}" sibTransId="{CA7FEB3B-0EC9-4299-BCC6-00FDB9CEC980}"/>
    <dgm:cxn modelId="{07236DCE-04AA-41B5-A99A-F49E078E0A8C}" srcId="{0475B849-5430-4E8A-9E93-E946BFDEFB6A}" destId="{F3DE6C93-7F92-47FB-9390-0FDF62F97BAA}" srcOrd="1" destOrd="0" parTransId="{B7368A17-D484-4172-98AB-706860BDB896}" sibTransId="{A9B4416B-7EF5-4578-91A4-E36409CCC1AF}"/>
    <dgm:cxn modelId="{13DD0BD0-8A40-422E-A173-6BDD91ADE362}" srcId="{0475B849-5430-4E8A-9E93-E946BFDEFB6A}" destId="{DD984C09-5363-4928-BB01-DC209623907D}" srcOrd="3" destOrd="0" parTransId="{9A37F47A-E2D1-4486-B799-D8542D52B62A}" sibTransId="{935E6056-4177-4AD4-A598-35AEB37831DC}"/>
    <dgm:cxn modelId="{0CB706D5-0895-4D8C-94A6-12F37CDF4F70}" type="presOf" srcId="{84F10460-9B02-4D2A-809F-81661E266D7A}" destId="{02F14F3B-37BC-46D0-BB58-A4D1EB9E7F83}" srcOrd="1" destOrd="0" presId="urn:microsoft.com/office/officeart/2016/7/layout/RepeatingBendingProcessNew"/>
    <dgm:cxn modelId="{57B670DB-DD47-47D2-B2E5-E19EA839D6E1}" type="presOf" srcId="{C903B072-82F7-4CC9-84A2-09D0C5E4EF0A}" destId="{1EB059D0-4325-4AFC-A269-1B7B61065DF8}" srcOrd="1" destOrd="0" presId="urn:microsoft.com/office/officeart/2016/7/layout/RepeatingBendingProcessNew"/>
    <dgm:cxn modelId="{9F8C9ADD-17C5-459D-B079-4357856CF773}" srcId="{0475B849-5430-4E8A-9E93-E946BFDEFB6A}" destId="{3E65F759-CB17-48EB-9DCA-47F47FB2B22D}" srcOrd="8" destOrd="0" parTransId="{7908C395-F854-47EE-B4C0-2522D45EB7A0}" sibTransId="{CA83B3B4-56D1-4BA5-8B26-485D0C5C4A84}"/>
    <dgm:cxn modelId="{D04AB9DE-18E3-4E0E-9BCC-1752AB946A50}" type="presOf" srcId="{84F10460-9B02-4D2A-809F-81661E266D7A}" destId="{4B2C90B4-C7A3-4E2D-BE1B-5D3481E14CB4}" srcOrd="0" destOrd="0" presId="urn:microsoft.com/office/officeart/2016/7/layout/RepeatingBendingProcessNew"/>
    <dgm:cxn modelId="{D980F4DE-F637-4752-944D-DD59E63F78CA}" srcId="{0475B849-5430-4E8A-9E93-E946BFDEFB6A}" destId="{1C08005B-F3A6-48EB-8197-898A2A286D9B}" srcOrd="13" destOrd="0" parTransId="{E8E39D5C-7EEB-4E9A-9DD2-AD55AB5CB804}" sibTransId="{3D4BC195-9FA9-4CA0-8EE7-F300E59AB292}"/>
    <dgm:cxn modelId="{C951FFE0-2F2F-41A1-8054-C38B380DA004}" srcId="{0475B849-5430-4E8A-9E93-E946BFDEFB6A}" destId="{D78FA4CD-83F6-4565-BDF9-DD675886D21B}" srcOrd="12" destOrd="0" parTransId="{0E30B141-58CC-4757-9AE5-5ECB1812B95D}" sibTransId="{E1F70001-71F7-4523-8BCD-FD67534E9199}"/>
    <dgm:cxn modelId="{EA6CB3E4-159A-494E-86AB-2D0F40AF0050}" type="presOf" srcId="{365E16ED-05BD-49D8-9962-1CEC649864DD}" destId="{A8860842-13C9-4FFB-8291-BA226E88BC71}" srcOrd="1" destOrd="0" presId="urn:microsoft.com/office/officeart/2016/7/layout/RepeatingBendingProcessNew"/>
    <dgm:cxn modelId="{4E4BEAEB-07F5-4DF1-A3CB-9E7F60850FD7}" type="presOf" srcId="{1C08005B-F3A6-48EB-8197-898A2A286D9B}" destId="{3FC23365-D6C4-4144-930C-3B14B10C9C53}" srcOrd="0" destOrd="0" presId="urn:microsoft.com/office/officeart/2016/7/layout/RepeatingBendingProcessNew"/>
    <dgm:cxn modelId="{175F97F4-C121-4592-A135-8BED86632188}" srcId="{0475B849-5430-4E8A-9E93-E946BFDEFB6A}" destId="{0FC6F551-B382-4D7D-A11B-16605B4FDDE6}" srcOrd="0" destOrd="0" parTransId="{3DFC6722-9B22-43C6-976F-66E486878D79}" sibTransId="{365E16ED-05BD-49D8-9962-1CEC649864DD}"/>
    <dgm:cxn modelId="{C6EF40F8-2FDC-414C-8F6C-327F1C499B14}" type="presOf" srcId="{71A43C87-E640-47F1-9190-4F49891B8292}" destId="{B757E2E8-859C-478B-816D-BF28CBD6DEAB}" srcOrd="0" destOrd="0" presId="urn:microsoft.com/office/officeart/2016/7/layout/RepeatingBendingProcessNew"/>
    <dgm:cxn modelId="{5905A1D6-ECD8-4A07-8C85-93553F581788}" type="presParOf" srcId="{4B0D0AF8-0047-44A2-A200-4151BC9BF196}" destId="{D9F9EC1D-FCCB-4B83-B1A2-F10A4D553DAD}" srcOrd="0" destOrd="0" presId="urn:microsoft.com/office/officeart/2016/7/layout/RepeatingBendingProcessNew"/>
    <dgm:cxn modelId="{53FA292A-D12D-426A-B995-D8E30B7B17CA}" type="presParOf" srcId="{4B0D0AF8-0047-44A2-A200-4151BC9BF196}" destId="{4F2E80BA-8FF2-4261-85BE-D04C4EF0EA41}" srcOrd="1" destOrd="0" presId="urn:microsoft.com/office/officeart/2016/7/layout/RepeatingBendingProcessNew"/>
    <dgm:cxn modelId="{D0BB39DB-5323-45FC-A88A-6C34C2F950F9}" type="presParOf" srcId="{4F2E80BA-8FF2-4261-85BE-D04C4EF0EA41}" destId="{A8860842-13C9-4FFB-8291-BA226E88BC71}" srcOrd="0" destOrd="0" presId="urn:microsoft.com/office/officeart/2016/7/layout/RepeatingBendingProcessNew"/>
    <dgm:cxn modelId="{0798D7BF-B01B-4A6E-9041-3CDF21E4D5AB}" type="presParOf" srcId="{4B0D0AF8-0047-44A2-A200-4151BC9BF196}" destId="{DB0EC924-54D7-4F34-B577-D296F0DA4F37}" srcOrd="2" destOrd="0" presId="urn:microsoft.com/office/officeart/2016/7/layout/RepeatingBendingProcessNew"/>
    <dgm:cxn modelId="{818DD575-3C44-4761-A413-C6837860D60D}" type="presParOf" srcId="{4B0D0AF8-0047-44A2-A200-4151BC9BF196}" destId="{089367E9-78FE-42FB-870F-FA75F6EAC87F}" srcOrd="3" destOrd="0" presId="urn:microsoft.com/office/officeart/2016/7/layout/RepeatingBendingProcessNew"/>
    <dgm:cxn modelId="{46E305EE-2074-49F9-8F3B-B2AE42EB289E}" type="presParOf" srcId="{089367E9-78FE-42FB-870F-FA75F6EAC87F}" destId="{998714D3-02AC-4F45-B1B8-A5936EBEB0ED}" srcOrd="0" destOrd="0" presId="urn:microsoft.com/office/officeart/2016/7/layout/RepeatingBendingProcessNew"/>
    <dgm:cxn modelId="{BE345081-A3D5-4C33-92D2-A7118508045E}" type="presParOf" srcId="{4B0D0AF8-0047-44A2-A200-4151BC9BF196}" destId="{8E2AD47D-0AFC-4BD3-AC29-7254A6828578}" srcOrd="4" destOrd="0" presId="urn:microsoft.com/office/officeart/2016/7/layout/RepeatingBendingProcessNew"/>
    <dgm:cxn modelId="{45236C3A-2178-4789-8DCF-7CF8F01142C6}" type="presParOf" srcId="{4B0D0AF8-0047-44A2-A200-4151BC9BF196}" destId="{30C29670-7CDD-4880-BB13-BCF52CA008D1}" srcOrd="5" destOrd="0" presId="urn:microsoft.com/office/officeart/2016/7/layout/RepeatingBendingProcessNew"/>
    <dgm:cxn modelId="{D82AF4F6-7542-4F13-A96C-F2670E9D2615}" type="presParOf" srcId="{30C29670-7CDD-4880-BB13-BCF52CA008D1}" destId="{BEDD0A78-78F6-4860-A27C-535D8C3D0715}" srcOrd="0" destOrd="0" presId="urn:microsoft.com/office/officeart/2016/7/layout/RepeatingBendingProcessNew"/>
    <dgm:cxn modelId="{35DEE069-4CA7-40E5-9E46-C7493D676908}" type="presParOf" srcId="{4B0D0AF8-0047-44A2-A200-4151BC9BF196}" destId="{5F520026-292D-463D-A613-700647CAD3C6}" srcOrd="6" destOrd="0" presId="urn:microsoft.com/office/officeart/2016/7/layout/RepeatingBendingProcessNew"/>
    <dgm:cxn modelId="{D0BD11E1-040C-4B43-9123-64C96163CA07}" type="presParOf" srcId="{4B0D0AF8-0047-44A2-A200-4151BC9BF196}" destId="{C79ED135-7FC7-41E8-806E-F907AA54AA14}" srcOrd="7" destOrd="0" presId="urn:microsoft.com/office/officeart/2016/7/layout/RepeatingBendingProcessNew"/>
    <dgm:cxn modelId="{50EE37E4-B77D-4CD9-BE18-4A73CBFB8740}" type="presParOf" srcId="{C79ED135-7FC7-41E8-806E-F907AA54AA14}" destId="{F35BE729-602E-4F3D-925D-BBCA242BA156}" srcOrd="0" destOrd="0" presId="urn:microsoft.com/office/officeart/2016/7/layout/RepeatingBendingProcessNew"/>
    <dgm:cxn modelId="{D87E8BC1-83FD-4F5F-B3D4-04BBFEF90CA8}" type="presParOf" srcId="{4B0D0AF8-0047-44A2-A200-4151BC9BF196}" destId="{96760D30-2B98-4D86-B475-D62B191A4742}" srcOrd="8" destOrd="0" presId="urn:microsoft.com/office/officeart/2016/7/layout/RepeatingBendingProcessNew"/>
    <dgm:cxn modelId="{BFF1AF94-E6E4-4E7D-8D60-744CF154D6EC}" type="presParOf" srcId="{4B0D0AF8-0047-44A2-A200-4151BC9BF196}" destId="{1F5CDBEC-D7F1-45CC-897E-2984195621ED}" srcOrd="9" destOrd="0" presId="urn:microsoft.com/office/officeart/2016/7/layout/RepeatingBendingProcessNew"/>
    <dgm:cxn modelId="{C77EF6EE-4E1A-48B2-9DDA-104A14F6D2E5}" type="presParOf" srcId="{1F5CDBEC-D7F1-45CC-897E-2984195621ED}" destId="{1EB059D0-4325-4AFC-A269-1B7B61065DF8}" srcOrd="0" destOrd="0" presId="urn:microsoft.com/office/officeart/2016/7/layout/RepeatingBendingProcessNew"/>
    <dgm:cxn modelId="{2CB57440-C207-4C7E-BA66-8C40B763F61A}" type="presParOf" srcId="{4B0D0AF8-0047-44A2-A200-4151BC9BF196}" destId="{8B975554-C5E4-4683-97A0-7AF811E4918A}" srcOrd="10" destOrd="0" presId="urn:microsoft.com/office/officeart/2016/7/layout/RepeatingBendingProcessNew"/>
    <dgm:cxn modelId="{56875188-7217-4B78-B95C-C4091C1A50C4}" type="presParOf" srcId="{4B0D0AF8-0047-44A2-A200-4151BC9BF196}" destId="{4B2C90B4-C7A3-4E2D-BE1B-5D3481E14CB4}" srcOrd="11" destOrd="0" presId="urn:microsoft.com/office/officeart/2016/7/layout/RepeatingBendingProcessNew"/>
    <dgm:cxn modelId="{8272F682-A4EF-45EE-B8B8-30018623875E}" type="presParOf" srcId="{4B2C90B4-C7A3-4E2D-BE1B-5D3481E14CB4}" destId="{02F14F3B-37BC-46D0-BB58-A4D1EB9E7F83}" srcOrd="0" destOrd="0" presId="urn:microsoft.com/office/officeart/2016/7/layout/RepeatingBendingProcessNew"/>
    <dgm:cxn modelId="{4C598B6E-460B-4B78-B3AA-93715297C3E0}" type="presParOf" srcId="{4B0D0AF8-0047-44A2-A200-4151BC9BF196}" destId="{B757E2E8-859C-478B-816D-BF28CBD6DEAB}" srcOrd="12" destOrd="0" presId="urn:microsoft.com/office/officeart/2016/7/layout/RepeatingBendingProcessNew"/>
    <dgm:cxn modelId="{AB423B65-1A20-4651-A9E6-7050E87EC667}" type="presParOf" srcId="{4B0D0AF8-0047-44A2-A200-4151BC9BF196}" destId="{AFB322E5-840E-46F7-9EDB-462FF2C37CD8}" srcOrd="13" destOrd="0" presId="urn:microsoft.com/office/officeart/2016/7/layout/RepeatingBendingProcessNew"/>
    <dgm:cxn modelId="{5507040C-4271-41C9-A800-B962186E6E01}" type="presParOf" srcId="{AFB322E5-840E-46F7-9EDB-462FF2C37CD8}" destId="{583349B0-613F-403C-A685-04D448C48B8D}" srcOrd="0" destOrd="0" presId="urn:microsoft.com/office/officeart/2016/7/layout/RepeatingBendingProcessNew"/>
    <dgm:cxn modelId="{0A3FB9FD-CD98-4476-8E11-F32BA6626637}" type="presParOf" srcId="{4B0D0AF8-0047-44A2-A200-4151BC9BF196}" destId="{287A6390-E281-4276-9AE8-DFB6CF1301F5}" srcOrd="14" destOrd="0" presId="urn:microsoft.com/office/officeart/2016/7/layout/RepeatingBendingProcessNew"/>
    <dgm:cxn modelId="{75AB60D5-2720-4DEB-93BA-3537B736A164}" type="presParOf" srcId="{4B0D0AF8-0047-44A2-A200-4151BC9BF196}" destId="{30116D82-F046-42A0-9D1A-C8363C5E2290}" srcOrd="15" destOrd="0" presId="urn:microsoft.com/office/officeart/2016/7/layout/RepeatingBendingProcessNew"/>
    <dgm:cxn modelId="{C91DDAD6-9181-4240-8B09-95F4EDADB86F}" type="presParOf" srcId="{30116D82-F046-42A0-9D1A-C8363C5E2290}" destId="{4263EB20-8808-42F7-86F1-2E26A8D62C49}" srcOrd="0" destOrd="0" presId="urn:microsoft.com/office/officeart/2016/7/layout/RepeatingBendingProcessNew"/>
    <dgm:cxn modelId="{D849903C-59BC-46E4-9077-C3EECC2DD87A}" type="presParOf" srcId="{4B0D0AF8-0047-44A2-A200-4151BC9BF196}" destId="{EF46A18A-6508-44DC-8D96-E2B8E5D2BCC9}" srcOrd="16" destOrd="0" presId="urn:microsoft.com/office/officeart/2016/7/layout/RepeatingBendingProcessNew"/>
    <dgm:cxn modelId="{290215DF-D256-4B47-AA40-12104C22EB7C}" type="presParOf" srcId="{4B0D0AF8-0047-44A2-A200-4151BC9BF196}" destId="{C0B518E3-9AED-41B9-8E09-4DF39A6E2228}" srcOrd="17" destOrd="0" presId="urn:microsoft.com/office/officeart/2016/7/layout/RepeatingBendingProcessNew"/>
    <dgm:cxn modelId="{C6824967-60BE-4A19-A9E2-35F9DFDB4E27}" type="presParOf" srcId="{C0B518E3-9AED-41B9-8E09-4DF39A6E2228}" destId="{E18949C9-80F3-4177-9BD9-703A82C54BEC}" srcOrd="0" destOrd="0" presId="urn:microsoft.com/office/officeart/2016/7/layout/RepeatingBendingProcessNew"/>
    <dgm:cxn modelId="{04ED148E-14CC-457D-8A71-136992FE6883}" type="presParOf" srcId="{4B0D0AF8-0047-44A2-A200-4151BC9BF196}" destId="{1F60A228-81EF-4E59-90CF-EF31E559B860}" srcOrd="18" destOrd="0" presId="urn:microsoft.com/office/officeart/2016/7/layout/RepeatingBendingProcessNew"/>
    <dgm:cxn modelId="{AB403294-5D75-41B4-9416-026E3B768C51}" type="presParOf" srcId="{4B0D0AF8-0047-44A2-A200-4151BC9BF196}" destId="{2A530519-02C6-4300-B9A8-D0BE248A586B}" srcOrd="19" destOrd="0" presId="urn:microsoft.com/office/officeart/2016/7/layout/RepeatingBendingProcessNew"/>
    <dgm:cxn modelId="{F9C54FD7-0EDC-4DEE-9B01-140E7400F4F6}" type="presParOf" srcId="{2A530519-02C6-4300-B9A8-D0BE248A586B}" destId="{7D1CB53C-AE14-4A25-8954-38923515BE37}" srcOrd="0" destOrd="0" presId="urn:microsoft.com/office/officeart/2016/7/layout/RepeatingBendingProcessNew"/>
    <dgm:cxn modelId="{5B9B73B5-FB1A-472B-9E4F-524281C04736}" type="presParOf" srcId="{4B0D0AF8-0047-44A2-A200-4151BC9BF196}" destId="{523708C0-FEB2-45D8-BB7F-1BF72FCAA53F}" srcOrd="20" destOrd="0" presId="urn:microsoft.com/office/officeart/2016/7/layout/RepeatingBendingProcessNew"/>
    <dgm:cxn modelId="{5E5EFCC3-4B7D-4436-A7CB-344F8D2A6843}" type="presParOf" srcId="{4B0D0AF8-0047-44A2-A200-4151BC9BF196}" destId="{B4DC5F99-6A05-4944-803B-19380E924F32}" srcOrd="21" destOrd="0" presId="urn:microsoft.com/office/officeart/2016/7/layout/RepeatingBendingProcessNew"/>
    <dgm:cxn modelId="{869A9560-F27C-4F04-A532-D7C9698433B1}" type="presParOf" srcId="{B4DC5F99-6A05-4944-803B-19380E924F32}" destId="{FA5D945A-3C98-461F-AF64-3789A46D32B3}" srcOrd="0" destOrd="0" presId="urn:microsoft.com/office/officeart/2016/7/layout/RepeatingBendingProcessNew"/>
    <dgm:cxn modelId="{454D69B4-76D1-465C-A414-E10F19390A70}" type="presParOf" srcId="{4B0D0AF8-0047-44A2-A200-4151BC9BF196}" destId="{382E6F87-C7F9-454B-B0A0-3C8FA6FEC7AC}" srcOrd="22" destOrd="0" presId="urn:microsoft.com/office/officeart/2016/7/layout/RepeatingBendingProcessNew"/>
    <dgm:cxn modelId="{8B4F6958-CCA8-4F64-BE17-602757981628}" type="presParOf" srcId="{4B0D0AF8-0047-44A2-A200-4151BC9BF196}" destId="{92B3D433-6D83-4715-9DB7-4578B26337A9}" srcOrd="23" destOrd="0" presId="urn:microsoft.com/office/officeart/2016/7/layout/RepeatingBendingProcessNew"/>
    <dgm:cxn modelId="{0C8FCF3F-E483-4E98-AC18-67D48C077C54}" type="presParOf" srcId="{92B3D433-6D83-4715-9DB7-4578B26337A9}" destId="{8B8985BB-614B-4670-B491-99A8C54E501D}" srcOrd="0" destOrd="0" presId="urn:microsoft.com/office/officeart/2016/7/layout/RepeatingBendingProcessNew"/>
    <dgm:cxn modelId="{22C2146C-4F0D-4AC2-96B5-7033F1122CAF}" type="presParOf" srcId="{4B0D0AF8-0047-44A2-A200-4151BC9BF196}" destId="{E457EF08-2E6E-4B61-89C1-8CC04AC69AA4}" srcOrd="24" destOrd="0" presId="urn:microsoft.com/office/officeart/2016/7/layout/RepeatingBendingProcessNew"/>
    <dgm:cxn modelId="{C5D0B761-95E8-4597-A07E-BA27001E34FE}" type="presParOf" srcId="{4B0D0AF8-0047-44A2-A200-4151BC9BF196}" destId="{2A32C31D-6B7C-4133-B0E8-D258D20AC61D}" srcOrd="25" destOrd="0" presId="urn:microsoft.com/office/officeart/2016/7/layout/RepeatingBendingProcessNew"/>
    <dgm:cxn modelId="{48199E50-8FD9-4CA8-924B-8278F7077920}" type="presParOf" srcId="{2A32C31D-6B7C-4133-B0E8-D258D20AC61D}" destId="{A5B329A6-E208-429B-9E40-4E6FD578088A}" srcOrd="0" destOrd="0" presId="urn:microsoft.com/office/officeart/2016/7/layout/RepeatingBendingProcessNew"/>
    <dgm:cxn modelId="{66CDD577-FA2F-46B4-A60A-AE870F477E35}" type="presParOf" srcId="{4B0D0AF8-0047-44A2-A200-4151BC9BF196}" destId="{3FC23365-D6C4-4144-930C-3B14B10C9C53}" srcOrd="26" destOrd="0" presId="urn:microsoft.com/office/officeart/2016/7/layout/RepeatingBendingProcessNew"/>
    <dgm:cxn modelId="{06E85BD7-FA29-4E36-BE69-646A060B60F8}" type="presParOf" srcId="{4B0D0AF8-0047-44A2-A200-4151BC9BF196}" destId="{35E998CD-BA4D-481A-BAF0-85B82DD90BC7}" srcOrd="27" destOrd="0" presId="urn:microsoft.com/office/officeart/2016/7/layout/RepeatingBendingProcessNew"/>
    <dgm:cxn modelId="{C5E56C35-1753-4BC1-9B78-34FA803648A7}" type="presParOf" srcId="{35E998CD-BA4D-481A-BAF0-85B82DD90BC7}" destId="{C30DA2AF-A212-497D-8E87-EF710E41742A}" srcOrd="0" destOrd="0" presId="urn:microsoft.com/office/officeart/2016/7/layout/RepeatingBendingProcessNew"/>
    <dgm:cxn modelId="{C260AD60-650C-4846-AFBA-847A571B5878}" type="presParOf" srcId="{4B0D0AF8-0047-44A2-A200-4151BC9BF196}" destId="{383B9FB6-AEB3-4F95-B8F6-AECF84A4A8B5}" srcOrd="28" destOrd="0" presId="urn:microsoft.com/office/officeart/2016/7/layout/RepeatingBendingProcessNew"/>
    <dgm:cxn modelId="{5ACD20DD-6FF8-4A82-9AEE-96746956DC67}" type="presParOf" srcId="{4B0D0AF8-0047-44A2-A200-4151BC9BF196}" destId="{1ACCB797-E4E3-4FE7-84D2-D4525A685E34}" srcOrd="29" destOrd="0" presId="urn:microsoft.com/office/officeart/2016/7/layout/RepeatingBendingProcessNew"/>
    <dgm:cxn modelId="{13DD676F-8532-41AB-B190-6FAF76D108EF}" type="presParOf" srcId="{1ACCB797-E4E3-4FE7-84D2-D4525A685E34}" destId="{F1938982-E567-4EE2-8214-ACB6F15A5045}" srcOrd="0" destOrd="0" presId="urn:microsoft.com/office/officeart/2016/7/layout/RepeatingBendingProcessNew"/>
    <dgm:cxn modelId="{BB4CA859-1C27-437B-BF2E-6B11282E214A}" type="presParOf" srcId="{4B0D0AF8-0047-44A2-A200-4151BC9BF196}" destId="{B3071FAE-C1EC-4885-B582-19AF11A52AEF}" srcOrd="3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74A188-BDF3-42D6-AB2F-7B46372AB232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919175F-7613-4E85-A887-8A0D5AC46AE9}">
      <dgm:prSet/>
      <dgm:spPr/>
      <dgm:t>
        <a:bodyPr/>
        <a:lstStyle/>
        <a:p>
          <a:r>
            <a:rPr lang="en-US"/>
            <a:t>3. Click the "Login/Sign up" button  </a:t>
          </a:r>
        </a:p>
      </dgm:t>
    </dgm:pt>
    <dgm:pt modelId="{0C6012FB-9876-405A-85D0-BBD2A89C8C2C}" type="parTrans" cxnId="{A08FE2CA-0AC7-45A5-9631-AFD0EE240004}">
      <dgm:prSet/>
      <dgm:spPr/>
      <dgm:t>
        <a:bodyPr/>
        <a:lstStyle/>
        <a:p>
          <a:endParaRPr lang="en-US"/>
        </a:p>
      </dgm:t>
    </dgm:pt>
    <dgm:pt modelId="{762CE27D-53A2-4439-A4AE-005957B7F565}" type="sibTrans" cxnId="{A08FE2CA-0AC7-45A5-9631-AFD0EE240004}">
      <dgm:prSet/>
      <dgm:spPr/>
      <dgm:t>
        <a:bodyPr/>
        <a:lstStyle/>
        <a:p>
          <a:endParaRPr lang="en-US"/>
        </a:p>
      </dgm:t>
    </dgm:pt>
    <dgm:pt modelId="{546B7BD5-C6DD-4F02-AA66-75956FBADBAC}">
      <dgm:prSet/>
      <dgm:spPr/>
      <dgm:t>
        <a:bodyPr/>
        <a:lstStyle/>
        <a:p>
          <a:r>
            <a:rPr lang="en-US"/>
            <a:t>Expected Results:  </a:t>
          </a:r>
        </a:p>
      </dgm:t>
    </dgm:pt>
    <dgm:pt modelId="{8B7640AB-D9B7-436E-BE68-033FA7791834}" type="parTrans" cxnId="{8DB7B5E7-E1A2-4311-A615-783C2D9FE1EC}">
      <dgm:prSet/>
      <dgm:spPr/>
      <dgm:t>
        <a:bodyPr/>
        <a:lstStyle/>
        <a:p>
          <a:endParaRPr lang="en-US"/>
        </a:p>
      </dgm:t>
    </dgm:pt>
    <dgm:pt modelId="{715E47AB-299E-4283-AC49-CE93C578B839}" type="sibTrans" cxnId="{8DB7B5E7-E1A2-4311-A615-783C2D9FE1EC}">
      <dgm:prSet/>
      <dgm:spPr/>
      <dgm:t>
        <a:bodyPr/>
        <a:lstStyle/>
        <a:p>
          <a:endParaRPr lang="en-US"/>
        </a:p>
      </dgm:t>
    </dgm:pt>
    <dgm:pt modelId="{7B35B6E4-103B-414A-B7DC-CD7CAC1BDCA7}">
      <dgm:prSet/>
      <dgm:spPr/>
      <dgm:t>
        <a:bodyPr/>
        <a:lstStyle/>
        <a:p>
          <a:r>
            <a:rPr lang="en-US"/>
            <a:t>The background blurs, and the form opens if necessary.  </a:t>
          </a:r>
        </a:p>
      </dgm:t>
    </dgm:pt>
    <dgm:pt modelId="{657F5D6E-7A9E-4B7F-A07C-997BF42AB36A}" type="parTrans" cxnId="{CB6EDCD9-88F4-4364-B33E-76A124962CAA}">
      <dgm:prSet/>
      <dgm:spPr/>
      <dgm:t>
        <a:bodyPr/>
        <a:lstStyle/>
        <a:p>
          <a:endParaRPr lang="en-US"/>
        </a:p>
      </dgm:t>
    </dgm:pt>
    <dgm:pt modelId="{ECDC3EB8-0D47-416F-A24F-F65A0CAF0987}" type="sibTrans" cxnId="{CB6EDCD9-88F4-4364-B33E-76A124962CAA}">
      <dgm:prSet/>
      <dgm:spPr/>
      <dgm:t>
        <a:bodyPr/>
        <a:lstStyle/>
        <a:p>
          <a:endParaRPr lang="en-US"/>
        </a:p>
      </dgm:t>
    </dgm:pt>
    <dgm:pt modelId="{B9F9AF1E-AA84-4587-A1D2-EF708A59E718}">
      <dgm:prSet/>
      <dgm:spPr/>
      <dgm:t>
        <a:bodyPr/>
        <a:lstStyle/>
        <a:p>
          <a:r>
            <a:rPr lang="en-US"/>
            <a:t>Developer Pass/Fail: Yes  </a:t>
          </a:r>
        </a:p>
      </dgm:t>
    </dgm:pt>
    <dgm:pt modelId="{9BF51B00-D1EE-4A58-8A49-5234DA0426C7}" type="parTrans" cxnId="{9FBA9AE0-14CC-4219-B587-F883100FC239}">
      <dgm:prSet/>
      <dgm:spPr/>
      <dgm:t>
        <a:bodyPr/>
        <a:lstStyle/>
        <a:p>
          <a:endParaRPr lang="en-US"/>
        </a:p>
      </dgm:t>
    </dgm:pt>
    <dgm:pt modelId="{9475BA64-E37F-4FCB-BF62-862B63D9F251}" type="sibTrans" cxnId="{9FBA9AE0-14CC-4219-B587-F883100FC239}">
      <dgm:prSet/>
      <dgm:spPr/>
      <dgm:t>
        <a:bodyPr/>
        <a:lstStyle/>
        <a:p>
          <a:endParaRPr lang="en-US"/>
        </a:p>
      </dgm:t>
    </dgm:pt>
    <dgm:pt modelId="{296B788A-5579-4A82-86DC-B8DAE9532A20}">
      <dgm:prSet/>
      <dgm:spPr/>
      <dgm:t>
        <a:bodyPr/>
        <a:lstStyle/>
        <a:p>
          <a:r>
            <a:rPr lang="en-US"/>
            <a:t>Tester Pass/Fail: Yes </a:t>
          </a:r>
        </a:p>
      </dgm:t>
    </dgm:pt>
    <dgm:pt modelId="{B2CD07ED-5C18-420C-8885-69C14B9A4735}" type="parTrans" cxnId="{75CB1FBE-EDF5-44C3-BF5D-87FA6AC3F548}">
      <dgm:prSet/>
      <dgm:spPr/>
      <dgm:t>
        <a:bodyPr/>
        <a:lstStyle/>
        <a:p>
          <a:endParaRPr lang="en-US"/>
        </a:p>
      </dgm:t>
    </dgm:pt>
    <dgm:pt modelId="{2696331B-AF8C-429B-A7D2-1ED5E006A731}" type="sibTrans" cxnId="{75CB1FBE-EDF5-44C3-BF5D-87FA6AC3F548}">
      <dgm:prSet/>
      <dgm:spPr/>
      <dgm:t>
        <a:bodyPr/>
        <a:lstStyle/>
        <a:p>
          <a:endParaRPr lang="en-US"/>
        </a:p>
      </dgm:t>
    </dgm:pt>
    <dgm:pt modelId="{14DAFF66-D799-409E-931B-A5E1DCE967A2}">
      <dgm:prSet/>
      <dgm:spPr/>
      <dgm:t>
        <a:bodyPr/>
        <a:lstStyle/>
        <a:p>
          <a:r>
            <a:rPr lang="en-US"/>
            <a:t>4. Check page responsiveness by resizing the browser window  </a:t>
          </a:r>
        </a:p>
      </dgm:t>
    </dgm:pt>
    <dgm:pt modelId="{31004804-9D38-4111-BE33-4EEF6E32C67D}" type="parTrans" cxnId="{960D2956-6404-4A4C-988B-DAE082E26B5B}">
      <dgm:prSet/>
      <dgm:spPr/>
      <dgm:t>
        <a:bodyPr/>
        <a:lstStyle/>
        <a:p>
          <a:endParaRPr lang="en-US"/>
        </a:p>
      </dgm:t>
    </dgm:pt>
    <dgm:pt modelId="{AA4E6DBF-9461-4A24-9F6C-EFD920A1F1B6}" type="sibTrans" cxnId="{960D2956-6404-4A4C-988B-DAE082E26B5B}">
      <dgm:prSet/>
      <dgm:spPr/>
      <dgm:t>
        <a:bodyPr/>
        <a:lstStyle/>
        <a:p>
          <a:endParaRPr lang="en-US"/>
        </a:p>
      </dgm:t>
    </dgm:pt>
    <dgm:pt modelId="{E27AC2AC-7359-4A2F-9606-3A4955E6B468}">
      <dgm:prSet/>
      <dgm:spPr/>
      <dgm:t>
        <a:bodyPr/>
        <a:lstStyle/>
        <a:p>
          <a:r>
            <a:rPr lang="en-US"/>
            <a:t>Expected Results:  </a:t>
          </a:r>
        </a:p>
      </dgm:t>
    </dgm:pt>
    <dgm:pt modelId="{DE27D5EC-A333-4910-A311-37F2AAC7C96E}" type="parTrans" cxnId="{23021B66-4D14-4842-9630-611B63F59BDF}">
      <dgm:prSet/>
      <dgm:spPr/>
      <dgm:t>
        <a:bodyPr/>
        <a:lstStyle/>
        <a:p>
          <a:endParaRPr lang="en-US"/>
        </a:p>
      </dgm:t>
    </dgm:pt>
    <dgm:pt modelId="{56590752-03A0-40D7-9829-DF7C1238166D}" type="sibTrans" cxnId="{23021B66-4D14-4842-9630-611B63F59BDF}">
      <dgm:prSet/>
      <dgm:spPr/>
      <dgm:t>
        <a:bodyPr/>
        <a:lstStyle/>
        <a:p>
          <a:endParaRPr lang="en-US"/>
        </a:p>
      </dgm:t>
    </dgm:pt>
    <dgm:pt modelId="{56031149-F79E-4412-96C4-9684B0E476E6}">
      <dgm:prSet/>
      <dgm:spPr/>
      <dgm:t>
        <a:bodyPr/>
        <a:lstStyle/>
        <a:p>
          <a:r>
            <a:rPr lang="en-US"/>
            <a:t>The page layout adjusts to fit different screen sizes.  </a:t>
          </a:r>
        </a:p>
      </dgm:t>
    </dgm:pt>
    <dgm:pt modelId="{530BCABE-394A-4474-988B-DEE955B3B485}" type="parTrans" cxnId="{8F1DD6EE-D2A5-489C-922A-161C8EB2E894}">
      <dgm:prSet/>
      <dgm:spPr/>
      <dgm:t>
        <a:bodyPr/>
        <a:lstStyle/>
        <a:p>
          <a:endParaRPr lang="en-US"/>
        </a:p>
      </dgm:t>
    </dgm:pt>
    <dgm:pt modelId="{D3C0C6C3-CE55-49FF-89F0-B4240A2764FF}" type="sibTrans" cxnId="{8F1DD6EE-D2A5-489C-922A-161C8EB2E894}">
      <dgm:prSet/>
      <dgm:spPr/>
      <dgm:t>
        <a:bodyPr/>
        <a:lstStyle/>
        <a:p>
          <a:endParaRPr lang="en-US"/>
        </a:p>
      </dgm:t>
    </dgm:pt>
    <dgm:pt modelId="{FB5CFAFB-B6BC-4630-9E05-7B2FAFB132EA}">
      <dgm:prSet/>
      <dgm:spPr/>
      <dgm:t>
        <a:bodyPr/>
        <a:lstStyle/>
        <a:p>
          <a:r>
            <a:rPr lang="en-US"/>
            <a:t>Developer Pass/Fail: Yes  </a:t>
          </a:r>
        </a:p>
      </dgm:t>
    </dgm:pt>
    <dgm:pt modelId="{ADB3EC83-B489-4EA2-918A-8E6EF00A945F}" type="parTrans" cxnId="{936394DB-6297-497C-A282-004A11694B57}">
      <dgm:prSet/>
      <dgm:spPr/>
      <dgm:t>
        <a:bodyPr/>
        <a:lstStyle/>
        <a:p>
          <a:endParaRPr lang="en-US"/>
        </a:p>
      </dgm:t>
    </dgm:pt>
    <dgm:pt modelId="{DAD9B999-C8AA-488D-BCD4-0DE7ADC947D6}" type="sibTrans" cxnId="{936394DB-6297-497C-A282-004A11694B57}">
      <dgm:prSet/>
      <dgm:spPr/>
      <dgm:t>
        <a:bodyPr/>
        <a:lstStyle/>
        <a:p>
          <a:endParaRPr lang="en-US"/>
        </a:p>
      </dgm:t>
    </dgm:pt>
    <dgm:pt modelId="{1CBD50E1-2EB7-4AF8-BE4E-5618B2634A27}">
      <dgm:prSet/>
      <dgm:spPr/>
      <dgm:t>
        <a:bodyPr/>
        <a:lstStyle/>
        <a:p>
          <a:r>
            <a:rPr lang="en-US"/>
            <a:t>Tester Pass/Fail: Yes  </a:t>
          </a:r>
        </a:p>
      </dgm:t>
    </dgm:pt>
    <dgm:pt modelId="{932F2057-4691-4FF8-BD13-AE45591F290E}" type="parTrans" cxnId="{A5D778CF-E345-464A-BAEB-5E63EBAC8859}">
      <dgm:prSet/>
      <dgm:spPr/>
      <dgm:t>
        <a:bodyPr/>
        <a:lstStyle/>
        <a:p>
          <a:endParaRPr lang="en-US"/>
        </a:p>
      </dgm:t>
    </dgm:pt>
    <dgm:pt modelId="{F26EC12A-2595-4F5C-AEF6-A8E5107BF3FD}" type="sibTrans" cxnId="{A5D778CF-E345-464A-BAEB-5E63EBAC8859}">
      <dgm:prSet/>
      <dgm:spPr/>
      <dgm:t>
        <a:bodyPr/>
        <a:lstStyle/>
        <a:p>
          <a:endParaRPr lang="en-US"/>
        </a:p>
      </dgm:t>
    </dgm:pt>
    <dgm:pt modelId="{DDCDC331-1F2F-4016-98DB-456AA9691F5E}">
      <dgm:prSet/>
      <dgm:spPr/>
      <dgm:t>
        <a:bodyPr/>
        <a:lstStyle/>
        <a:p>
          <a:r>
            <a:rPr lang="en-US"/>
            <a:t>5. Test navigation links by clicking on each  </a:t>
          </a:r>
        </a:p>
      </dgm:t>
    </dgm:pt>
    <dgm:pt modelId="{5C453061-E49D-433E-824E-26A8B4FC98A8}" type="parTrans" cxnId="{CC6C9EF5-72AB-4D78-B371-1FBB9FD8A015}">
      <dgm:prSet/>
      <dgm:spPr/>
      <dgm:t>
        <a:bodyPr/>
        <a:lstStyle/>
        <a:p>
          <a:endParaRPr lang="en-US"/>
        </a:p>
      </dgm:t>
    </dgm:pt>
    <dgm:pt modelId="{0CF7F34D-60CD-44F1-AC7F-E1297BF065AF}" type="sibTrans" cxnId="{CC6C9EF5-72AB-4D78-B371-1FBB9FD8A015}">
      <dgm:prSet/>
      <dgm:spPr/>
      <dgm:t>
        <a:bodyPr/>
        <a:lstStyle/>
        <a:p>
          <a:endParaRPr lang="en-US"/>
        </a:p>
      </dgm:t>
    </dgm:pt>
    <dgm:pt modelId="{B8043B3A-2C96-4577-A42D-703A442325E8}">
      <dgm:prSet/>
      <dgm:spPr/>
      <dgm:t>
        <a:bodyPr/>
        <a:lstStyle/>
        <a:p>
          <a:r>
            <a:rPr lang="en-US"/>
            <a:t>Expected Results:  </a:t>
          </a:r>
        </a:p>
      </dgm:t>
    </dgm:pt>
    <dgm:pt modelId="{923E504B-B650-44D6-8018-7598C8B5987A}" type="parTrans" cxnId="{8AFF9FA7-E12A-4EBD-8760-5D4BA45A3334}">
      <dgm:prSet/>
      <dgm:spPr/>
      <dgm:t>
        <a:bodyPr/>
        <a:lstStyle/>
        <a:p>
          <a:endParaRPr lang="en-US"/>
        </a:p>
      </dgm:t>
    </dgm:pt>
    <dgm:pt modelId="{DAA7C4E0-E170-4739-ADA7-AEB93C5C3021}" type="sibTrans" cxnId="{8AFF9FA7-E12A-4EBD-8760-5D4BA45A3334}">
      <dgm:prSet/>
      <dgm:spPr/>
      <dgm:t>
        <a:bodyPr/>
        <a:lstStyle/>
        <a:p>
          <a:endParaRPr lang="en-US"/>
        </a:p>
      </dgm:t>
    </dgm:pt>
    <dgm:pt modelId="{3A591C33-E04C-443B-B005-38996CDC368C}">
      <dgm:prSet/>
      <dgm:spPr/>
      <dgm:t>
        <a:bodyPr/>
        <a:lstStyle/>
        <a:p>
          <a:r>
            <a:rPr lang="en-US"/>
            <a:t>Each link leads to the correct section/page.  </a:t>
          </a:r>
        </a:p>
      </dgm:t>
    </dgm:pt>
    <dgm:pt modelId="{D53B6865-42C1-4E73-9ADA-33C9AB158C23}" type="parTrans" cxnId="{CD300816-DCD6-45B1-95B4-8A257D22F39E}">
      <dgm:prSet/>
      <dgm:spPr/>
      <dgm:t>
        <a:bodyPr/>
        <a:lstStyle/>
        <a:p>
          <a:endParaRPr lang="en-US"/>
        </a:p>
      </dgm:t>
    </dgm:pt>
    <dgm:pt modelId="{8D63EA34-CDC4-4D15-A35A-9982666C4AA4}" type="sibTrans" cxnId="{CD300816-DCD6-45B1-95B4-8A257D22F39E}">
      <dgm:prSet/>
      <dgm:spPr/>
      <dgm:t>
        <a:bodyPr/>
        <a:lstStyle/>
        <a:p>
          <a:endParaRPr lang="en-US"/>
        </a:p>
      </dgm:t>
    </dgm:pt>
    <dgm:pt modelId="{BE8500D2-D19F-4C8B-BF9A-0C5ADCDE70F9}">
      <dgm:prSet/>
      <dgm:spPr/>
      <dgm:t>
        <a:bodyPr/>
        <a:lstStyle/>
        <a:p>
          <a:r>
            <a:rPr lang="en-US"/>
            <a:t>Developer Pass/Fail: Yes  </a:t>
          </a:r>
        </a:p>
      </dgm:t>
    </dgm:pt>
    <dgm:pt modelId="{2E457081-6331-4AE9-909A-8C617607C3E2}" type="parTrans" cxnId="{1CBFA1EF-5AD0-474B-AE3A-261833443D38}">
      <dgm:prSet/>
      <dgm:spPr/>
      <dgm:t>
        <a:bodyPr/>
        <a:lstStyle/>
        <a:p>
          <a:endParaRPr lang="en-US"/>
        </a:p>
      </dgm:t>
    </dgm:pt>
    <dgm:pt modelId="{FF33B471-636F-487C-AE6F-D2D8C3C3EC5F}" type="sibTrans" cxnId="{1CBFA1EF-5AD0-474B-AE3A-261833443D38}">
      <dgm:prSet/>
      <dgm:spPr/>
      <dgm:t>
        <a:bodyPr/>
        <a:lstStyle/>
        <a:p>
          <a:endParaRPr lang="en-US"/>
        </a:p>
      </dgm:t>
    </dgm:pt>
    <dgm:pt modelId="{67908C09-ABEE-4CA4-9204-28B81DA02BEF}">
      <dgm:prSet/>
      <dgm:spPr/>
      <dgm:t>
        <a:bodyPr/>
        <a:lstStyle/>
        <a:p>
          <a:r>
            <a:rPr lang="en-US"/>
            <a:t>Tester Pass/Fail: No </a:t>
          </a:r>
        </a:p>
      </dgm:t>
    </dgm:pt>
    <dgm:pt modelId="{84F4DB68-F78D-40FA-87D2-7C0E005B0D2F}" type="parTrans" cxnId="{B038C8EC-0024-4696-B95D-48B6FD52D1A9}">
      <dgm:prSet/>
      <dgm:spPr/>
      <dgm:t>
        <a:bodyPr/>
        <a:lstStyle/>
        <a:p>
          <a:endParaRPr lang="en-US"/>
        </a:p>
      </dgm:t>
    </dgm:pt>
    <dgm:pt modelId="{560F8A1E-D6A1-4EA8-A6BF-4D6B63AD5244}" type="sibTrans" cxnId="{B038C8EC-0024-4696-B95D-48B6FD52D1A9}">
      <dgm:prSet/>
      <dgm:spPr/>
      <dgm:t>
        <a:bodyPr/>
        <a:lstStyle/>
        <a:p>
          <a:endParaRPr lang="en-US"/>
        </a:p>
      </dgm:t>
    </dgm:pt>
    <dgm:pt modelId="{AB84D01E-47A2-474E-906F-447875B1C6D9}" type="pres">
      <dgm:prSet presAssocID="{A274A188-BDF3-42D6-AB2F-7B46372AB232}" presName="Name0" presStyleCnt="0">
        <dgm:presLayoutVars>
          <dgm:dir/>
          <dgm:resizeHandles val="exact"/>
        </dgm:presLayoutVars>
      </dgm:prSet>
      <dgm:spPr/>
    </dgm:pt>
    <dgm:pt modelId="{88CC97BD-C5FA-4036-8DC0-B9CD587D6EF8}" type="pres">
      <dgm:prSet presAssocID="{1919175F-7613-4E85-A887-8A0D5AC46AE9}" presName="node" presStyleLbl="node1" presStyleIdx="0" presStyleCnt="15">
        <dgm:presLayoutVars>
          <dgm:bulletEnabled val="1"/>
        </dgm:presLayoutVars>
      </dgm:prSet>
      <dgm:spPr/>
    </dgm:pt>
    <dgm:pt modelId="{DB35BAE8-E332-4ABF-A45D-062DAF4F5B3F}" type="pres">
      <dgm:prSet presAssocID="{762CE27D-53A2-4439-A4AE-005957B7F565}" presName="sibTrans" presStyleLbl="sibTrans1D1" presStyleIdx="0" presStyleCnt="14"/>
      <dgm:spPr/>
    </dgm:pt>
    <dgm:pt modelId="{8AA87A81-285B-44E6-81D9-7298775C9327}" type="pres">
      <dgm:prSet presAssocID="{762CE27D-53A2-4439-A4AE-005957B7F565}" presName="connectorText" presStyleLbl="sibTrans1D1" presStyleIdx="0" presStyleCnt="14"/>
      <dgm:spPr/>
    </dgm:pt>
    <dgm:pt modelId="{8E0B1DCC-F9E9-422F-8949-7D93473C813F}" type="pres">
      <dgm:prSet presAssocID="{546B7BD5-C6DD-4F02-AA66-75956FBADBAC}" presName="node" presStyleLbl="node1" presStyleIdx="1" presStyleCnt="15">
        <dgm:presLayoutVars>
          <dgm:bulletEnabled val="1"/>
        </dgm:presLayoutVars>
      </dgm:prSet>
      <dgm:spPr/>
    </dgm:pt>
    <dgm:pt modelId="{6735663B-7EA9-485E-A4A7-111CC6A0C05F}" type="pres">
      <dgm:prSet presAssocID="{715E47AB-299E-4283-AC49-CE93C578B839}" presName="sibTrans" presStyleLbl="sibTrans1D1" presStyleIdx="1" presStyleCnt="14"/>
      <dgm:spPr/>
    </dgm:pt>
    <dgm:pt modelId="{B387E1E2-67FC-4B11-8B81-11435C6DCB00}" type="pres">
      <dgm:prSet presAssocID="{715E47AB-299E-4283-AC49-CE93C578B839}" presName="connectorText" presStyleLbl="sibTrans1D1" presStyleIdx="1" presStyleCnt="14"/>
      <dgm:spPr/>
    </dgm:pt>
    <dgm:pt modelId="{D7061CCA-980A-4639-9D74-558611BBE4FA}" type="pres">
      <dgm:prSet presAssocID="{7B35B6E4-103B-414A-B7DC-CD7CAC1BDCA7}" presName="node" presStyleLbl="node1" presStyleIdx="2" presStyleCnt="15">
        <dgm:presLayoutVars>
          <dgm:bulletEnabled val="1"/>
        </dgm:presLayoutVars>
      </dgm:prSet>
      <dgm:spPr/>
    </dgm:pt>
    <dgm:pt modelId="{07FA10BC-E4EC-4F97-9622-342314CCEB37}" type="pres">
      <dgm:prSet presAssocID="{ECDC3EB8-0D47-416F-A24F-F65A0CAF0987}" presName="sibTrans" presStyleLbl="sibTrans1D1" presStyleIdx="2" presStyleCnt="14"/>
      <dgm:spPr/>
    </dgm:pt>
    <dgm:pt modelId="{1F27602A-4A7F-4186-860B-94685CA1885C}" type="pres">
      <dgm:prSet presAssocID="{ECDC3EB8-0D47-416F-A24F-F65A0CAF0987}" presName="connectorText" presStyleLbl="sibTrans1D1" presStyleIdx="2" presStyleCnt="14"/>
      <dgm:spPr/>
    </dgm:pt>
    <dgm:pt modelId="{FDE385A0-3042-4B19-AED9-04BA57D701D6}" type="pres">
      <dgm:prSet presAssocID="{B9F9AF1E-AA84-4587-A1D2-EF708A59E718}" presName="node" presStyleLbl="node1" presStyleIdx="3" presStyleCnt="15">
        <dgm:presLayoutVars>
          <dgm:bulletEnabled val="1"/>
        </dgm:presLayoutVars>
      </dgm:prSet>
      <dgm:spPr/>
    </dgm:pt>
    <dgm:pt modelId="{6AF69C09-DB7D-446F-BD89-FDECB81D8997}" type="pres">
      <dgm:prSet presAssocID="{9475BA64-E37F-4FCB-BF62-862B63D9F251}" presName="sibTrans" presStyleLbl="sibTrans1D1" presStyleIdx="3" presStyleCnt="14"/>
      <dgm:spPr/>
    </dgm:pt>
    <dgm:pt modelId="{7DB02922-342E-45F9-BB50-37C41DCFA4C9}" type="pres">
      <dgm:prSet presAssocID="{9475BA64-E37F-4FCB-BF62-862B63D9F251}" presName="connectorText" presStyleLbl="sibTrans1D1" presStyleIdx="3" presStyleCnt="14"/>
      <dgm:spPr/>
    </dgm:pt>
    <dgm:pt modelId="{2F93413A-A3DE-416B-BF04-F88EE3F5A78E}" type="pres">
      <dgm:prSet presAssocID="{296B788A-5579-4A82-86DC-B8DAE9532A20}" presName="node" presStyleLbl="node1" presStyleIdx="4" presStyleCnt="15">
        <dgm:presLayoutVars>
          <dgm:bulletEnabled val="1"/>
        </dgm:presLayoutVars>
      </dgm:prSet>
      <dgm:spPr/>
    </dgm:pt>
    <dgm:pt modelId="{34B0A493-2EE1-4BBB-9B26-DD8B457AF2A4}" type="pres">
      <dgm:prSet presAssocID="{2696331B-AF8C-429B-A7D2-1ED5E006A731}" presName="sibTrans" presStyleLbl="sibTrans1D1" presStyleIdx="4" presStyleCnt="14"/>
      <dgm:spPr/>
    </dgm:pt>
    <dgm:pt modelId="{9DE42E07-FE98-4C50-9D4A-C4DEF9C3EAAD}" type="pres">
      <dgm:prSet presAssocID="{2696331B-AF8C-429B-A7D2-1ED5E006A731}" presName="connectorText" presStyleLbl="sibTrans1D1" presStyleIdx="4" presStyleCnt="14"/>
      <dgm:spPr/>
    </dgm:pt>
    <dgm:pt modelId="{4AD17335-F94E-4512-BA0E-5AD71AC747DC}" type="pres">
      <dgm:prSet presAssocID="{14DAFF66-D799-409E-931B-A5E1DCE967A2}" presName="node" presStyleLbl="node1" presStyleIdx="5" presStyleCnt="15">
        <dgm:presLayoutVars>
          <dgm:bulletEnabled val="1"/>
        </dgm:presLayoutVars>
      </dgm:prSet>
      <dgm:spPr/>
    </dgm:pt>
    <dgm:pt modelId="{3FDD85A8-A4C8-4CF9-AD8C-1303B2E46268}" type="pres">
      <dgm:prSet presAssocID="{AA4E6DBF-9461-4A24-9F6C-EFD920A1F1B6}" presName="sibTrans" presStyleLbl="sibTrans1D1" presStyleIdx="5" presStyleCnt="14"/>
      <dgm:spPr/>
    </dgm:pt>
    <dgm:pt modelId="{C4C5A24E-03D0-40AF-B9DE-6AA986637C64}" type="pres">
      <dgm:prSet presAssocID="{AA4E6DBF-9461-4A24-9F6C-EFD920A1F1B6}" presName="connectorText" presStyleLbl="sibTrans1D1" presStyleIdx="5" presStyleCnt="14"/>
      <dgm:spPr/>
    </dgm:pt>
    <dgm:pt modelId="{0BA6533D-E400-4AB5-8BFB-BA4D9FC814FA}" type="pres">
      <dgm:prSet presAssocID="{E27AC2AC-7359-4A2F-9606-3A4955E6B468}" presName="node" presStyleLbl="node1" presStyleIdx="6" presStyleCnt="15">
        <dgm:presLayoutVars>
          <dgm:bulletEnabled val="1"/>
        </dgm:presLayoutVars>
      </dgm:prSet>
      <dgm:spPr/>
    </dgm:pt>
    <dgm:pt modelId="{F96DF53B-3E68-4775-B9B5-2F95F94148A0}" type="pres">
      <dgm:prSet presAssocID="{56590752-03A0-40D7-9829-DF7C1238166D}" presName="sibTrans" presStyleLbl="sibTrans1D1" presStyleIdx="6" presStyleCnt="14"/>
      <dgm:spPr/>
    </dgm:pt>
    <dgm:pt modelId="{C8B53F9F-AD09-44AD-8B29-AED7EEC29375}" type="pres">
      <dgm:prSet presAssocID="{56590752-03A0-40D7-9829-DF7C1238166D}" presName="connectorText" presStyleLbl="sibTrans1D1" presStyleIdx="6" presStyleCnt="14"/>
      <dgm:spPr/>
    </dgm:pt>
    <dgm:pt modelId="{9FADC2E1-EDAD-43E3-9557-DB618AF976D7}" type="pres">
      <dgm:prSet presAssocID="{56031149-F79E-4412-96C4-9684B0E476E6}" presName="node" presStyleLbl="node1" presStyleIdx="7" presStyleCnt="15">
        <dgm:presLayoutVars>
          <dgm:bulletEnabled val="1"/>
        </dgm:presLayoutVars>
      </dgm:prSet>
      <dgm:spPr/>
    </dgm:pt>
    <dgm:pt modelId="{BF30241C-9177-4960-B208-6F34B5E592D2}" type="pres">
      <dgm:prSet presAssocID="{D3C0C6C3-CE55-49FF-89F0-B4240A2764FF}" presName="sibTrans" presStyleLbl="sibTrans1D1" presStyleIdx="7" presStyleCnt="14"/>
      <dgm:spPr/>
    </dgm:pt>
    <dgm:pt modelId="{B7F67D6F-A5F2-424A-B150-FFEB68C8AFCD}" type="pres">
      <dgm:prSet presAssocID="{D3C0C6C3-CE55-49FF-89F0-B4240A2764FF}" presName="connectorText" presStyleLbl="sibTrans1D1" presStyleIdx="7" presStyleCnt="14"/>
      <dgm:spPr/>
    </dgm:pt>
    <dgm:pt modelId="{8B57E2CB-477A-4616-8C9D-789DF24BC07F}" type="pres">
      <dgm:prSet presAssocID="{FB5CFAFB-B6BC-4630-9E05-7B2FAFB132EA}" presName="node" presStyleLbl="node1" presStyleIdx="8" presStyleCnt="15">
        <dgm:presLayoutVars>
          <dgm:bulletEnabled val="1"/>
        </dgm:presLayoutVars>
      </dgm:prSet>
      <dgm:spPr/>
    </dgm:pt>
    <dgm:pt modelId="{1551CAC2-2485-413E-8C40-F446D84C7BEC}" type="pres">
      <dgm:prSet presAssocID="{DAD9B999-C8AA-488D-BCD4-0DE7ADC947D6}" presName="sibTrans" presStyleLbl="sibTrans1D1" presStyleIdx="8" presStyleCnt="14"/>
      <dgm:spPr/>
    </dgm:pt>
    <dgm:pt modelId="{CEAD77A1-12F2-46DF-A0FF-C3FD0D31959B}" type="pres">
      <dgm:prSet presAssocID="{DAD9B999-C8AA-488D-BCD4-0DE7ADC947D6}" presName="connectorText" presStyleLbl="sibTrans1D1" presStyleIdx="8" presStyleCnt="14"/>
      <dgm:spPr/>
    </dgm:pt>
    <dgm:pt modelId="{6D4C3B09-C8AE-4E5F-9B71-62C7FA1DD281}" type="pres">
      <dgm:prSet presAssocID="{1CBD50E1-2EB7-4AF8-BE4E-5618B2634A27}" presName="node" presStyleLbl="node1" presStyleIdx="9" presStyleCnt="15">
        <dgm:presLayoutVars>
          <dgm:bulletEnabled val="1"/>
        </dgm:presLayoutVars>
      </dgm:prSet>
      <dgm:spPr/>
    </dgm:pt>
    <dgm:pt modelId="{B1B74C54-FBB1-473C-9948-44B61AD1B620}" type="pres">
      <dgm:prSet presAssocID="{F26EC12A-2595-4F5C-AEF6-A8E5107BF3FD}" presName="sibTrans" presStyleLbl="sibTrans1D1" presStyleIdx="9" presStyleCnt="14"/>
      <dgm:spPr/>
    </dgm:pt>
    <dgm:pt modelId="{AA297C1F-4670-46B2-8FBA-8E2F45AE7BD7}" type="pres">
      <dgm:prSet presAssocID="{F26EC12A-2595-4F5C-AEF6-A8E5107BF3FD}" presName="connectorText" presStyleLbl="sibTrans1D1" presStyleIdx="9" presStyleCnt="14"/>
      <dgm:spPr/>
    </dgm:pt>
    <dgm:pt modelId="{6B0C7E98-EAEF-47C5-9F05-6F2940AE636D}" type="pres">
      <dgm:prSet presAssocID="{DDCDC331-1F2F-4016-98DB-456AA9691F5E}" presName="node" presStyleLbl="node1" presStyleIdx="10" presStyleCnt="15">
        <dgm:presLayoutVars>
          <dgm:bulletEnabled val="1"/>
        </dgm:presLayoutVars>
      </dgm:prSet>
      <dgm:spPr/>
    </dgm:pt>
    <dgm:pt modelId="{496F5E90-65E4-41E4-B9C7-4476982DB3EC}" type="pres">
      <dgm:prSet presAssocID="{0CF7F34D-60CD-44F1-AC7F-E1297BF065AF}" presName="sibTrans" presStyleLbl="sibTrans1D1" presStyleIdx="10" presStyleCnt="14"/>
      <dgm:spPr/>
    </dgm:pt>
    <dgm:pt modelId="{B48FDE00-0D3C-4885-862B-3088B5ABEEA6}" type="pres">
      <dgm:prSet presAssocID="{0CF7F34D-60CD-44F1-AC7F-E1297BF065AF}" presName="connectorText" presStyleLbl="sibTrans1D1" presStyleIdx="10" presStyleCnt="14"/>
      <dgm:spPr/>
    </dgm:pt>
    <dgm:pt modelId="{EFF06F89-41C4-47F7-BCA8-9E165ED8D5F6}" type="pres">
      <dgm:prSet presAssocID="{B8043B3A-2C96-4577-A42D-703A442325E8}" presName="node" presStyleLbl="node1" presStyleIdx="11" presStyleCnt="15">
        <dgm:presLayoutVars>
          <dgm:bulletEnabled val="1"/>
        </dgm:presLayoutVars>
      </dgm:prSet>
      <dgm:spPr/>
    </dgm:pt>
    <dgm:pt modelId="{096666EF-C3B6-4118-AC7E-A3616F7F7687}" type="pres">
      <dgm:prSet presAssocID="{DAA7C4E0-E170-4739-ADA7-AEB93C5C3021}" presName="sibTrans" presStyleLbl="sibTrans1D1" presStyleIdx="11" presStyleCnt="14"/>
      <dgm:spPr/>
    </dgm:pt>
    <dgm:pt modelId="{3311304A-812F-4EBB-813D-07EAA83FD9F9}" type="pres">
      <dgm:prSet presAssocID="{DAA7C4E0-E170-4739-ADA7-AEB93C5C3021}" presName="connectorText" presStyleLbl="sibTrans1D1" presStyleIdx="11" presStyleCnt="14"/>
      <dgm:spPr/>
    </dgm:pt>
    <dgm:pt modelId="{8C6BB842-402D-4010-B486-51F7EA8E0FB2}" type="pres">
      <dgm:prSet presAssocID="{3A591C33-E04C-443B-B005-38996CDC368C}" presName="node" presStyleLbl="node1" presStyleIdx="12" presStyleCnt="15">
        <dgm:presLayoutVars>
          <dgm:bulletEnabled val="1"/>
        </dgm:presLayoutVars>
      </dgm:prSet>
      <dgm:spPr/>
    </dgm:pt>
    <dgm:pt modelId="{727FC1F5-895F-4C6E-A808-D31697C30047}" type="pres">
      <dgm:prSet presAssocID="{8D63EA34-CDC4-4D15-A35A-9982666C4AA4}" presName="sibTrans" presStyleLbl="sibTrans1D1" presStyleIdx="12" presStyleCnt="14"/>
      <dgm:spPr/>
    </dgm:pt>
    <dgm:pt modelId="{ADBA7D1B-8FBD-4554-BE41-7D96BF28B24C}" type="pres">
      <dgm:prSet presAssocID="{8D63EA34-CDC4-4D15-A35A-9982666C4AA4}" presName="connectorText" presStyleLbl="sibTrans1D1" presStyleIdx="12" presStyleCnt="14"/>
      <dgm:spPr/>
    </dgm:pt>
    <dgm:pt modelId="{85BCB0BB-286F-43E2-B808-1DC5FB10B50E}" type="pres">
      <dgm:prSet presAssocID="{BE8500D2-D19F-4C8B-BF9A-0C5ADCDE70F9}" presName="node" presStyleLbl="node1" presStyleIdx="13" presStyleCnt="15">
        <dgm:presLayoutVars>
          <dgm:bulletEnabled val="1"/>
        </dgm:presLayoutVars>
      </dgm:prSet>
      <dgm:spPr/>
    </dgm:pt>
    <dgm:pt modelId="{583D1D4C-27FD-4F71-9665-563D692AAD95}" type="pres">
      <dgm:prSet presAssocID="{FF33B471-636F-487C-AE6F-D2D8C3C3EC5F}" presName="sibTrans" presStyleLbl="sibTrans1D1" presStyleIdx="13" presStyleCnt="14"/>
      <dgm:spPr/>
    </dgm:pt>
    <dgm:pt modelId="{73AD96EE-174D-496F-ADF7-25A07EB4FA25}" type="pres">
      <dgm:prSet presAssocID="{FF33B471-636F-487C-AE6F-D2D8C3C3EC5F}" presName="connectorText" presStyleLbl="sibTrans1D1" presStyleIdx="13" presStyleCnt="14"/>
      <dgm:spPr/>
    </dgm:pt>
    <dgm:pt modelId="{AEFBAFDF-CE98-4C7E-B413-15027DE72547}" type="pres">
      <dgm:prSet presAssocID="{67908C09-ABEE-4CA4-9204-28B81DA02BE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CD300816-DCD6-45B1-95B4-8A257D22F39E}" srcId="{A274A188-BDF3-42D6-AB2F-7B46372AB232}" destId="{3A591C33-E04C-443B-B005-38996CDC368C}" srcOrd="12" destOrd="0" parTransId="{D53B6865-42C1-4E73-9ADA-33C9AB158C23}" sibTransId="{8D63EA34-CDC4-4D15-A35A-9982666C4AA4}"/>
    <dgm:cxn modelId="{C11E3E18-7E96-4BDD-A7A0-D150D9B9C418}" type="presOf" srcId="{67908C09-ABEE-4CA4-9204-28B81DA02BEF}" destId="{AEFBAFDF-CE98-4C7E-B413-15027DE72547}" srcOrd="0" destOrd="0" presId="urn:microsoft.com/office/officeart/2016/7/layout/RepeatingBendingProcessNew"/>
    <dgm:cxn modelId="{4C81F11B-A93A-432A-95A1-F879670C989C}" type="presOf" srcId="{AA4E6DBF-9461-4A24-9F6C-EFD920A1F1B6}" destId="{C4C5A24E-03D0-40AF-B9DE-6AA986637C64}" srcOrd="1" destOrd="0" presId="urn:microsoft.com/office/officeart/2016/7/layout/RepeatingBendingProcessNew"/>
    <dgm:cxn modelId="{7F6D422C-DDFE-4E4B-94E6-3E579EB329E6}" type="presOf" srcId="{8D63EA34-CDC4-4D15-A35A-9982666C4AA4}" destId="{727FC1F5-895F-4C6E-A808-D31697C30047}" srcOrd="0" destOrd="0" presId="urn:microsoft.com/office/officeart/2016/7/layout/RepeatingBendingProcessNew"/>
    <dgm:cxn modelId="{B8B72F34-4AFA-4C02-B8E2-58599BEAC47D}" type="presOf" srcId="{DAD9B999-C8AA-488D-BCD4-0DE7ADC947D6}" destId="{1551CAC2-2485-413E-8C40-F446D84C7BEC}" srcOrd="0" destOrd="0" presId="urn:microsoft.com/office/officeart/2016/7/layout/RepeatingBendingProcessNew"/>
    <dgm:cxn modelId="{6A035F36-252A-4B9B-8DC6-89FEE381CF10}" type="presOf" srcId="{14DAFF66-D799-409E-931B-A5E1DCE967A2}" destId="{4AD17335-F94E-4512-BA0E-5AD71AC747DC}" srcOrd="0" destOrd="0" presId="urn:microsoft.com/office/officeart/2016/7/layout/RepeatingBendingProcessNew"/>
    <dgm:cxn modelId="{17EB263F-F982-47C7-80DD-9E69F93B2DB3}" type="presOf" srcId="{715E47AB-299E-4283-AC49-CE93C578B839}" destId="{B387E1E2-67FC-4B11-8B81-11435C6DCB00}" srcOrd="1" destOrd="0" presId="urn:microsoft.com/office/officeart/2016/7/layout/RepeatingBendingProcessNew"/>
    <dgm:cxn modelId="{FBDECE5B-1376-48C4-A0A1-45A33E0F3668}" type="presOf" srcId="{9475BA64-E37F-4FCB-BF62-862B63D9F251}" destId="{6AF69C09-DB7D-446F-BD89-FDECB81D8997}" srcOrd="0" destOrd="0" presId="urn:microsoft.com/office/officeart/2016/7/layout/RepeatingBendingProcessNew"/>
    <dgm:cxn modelId="{F1B21E5D-8167-48DF-BB37-E7437DFAC7C5}" type="presOf" srcId="{DDCDC331-1F2F-4016-98DB-456AA9691F5E}" destId="{6B0C7E98-EAEF-47C5-9F05-6F2940AE636D}" srcOrd="0" destOrd="0" presId="urn:microsoft.com/office/officeart/2016/7/layout/RepeatingBendingProcessNew"/>
    <dgm:cxn modelId="{CA2B4A42-3F5A-4A54-B7CD-67414DA2123B}" type="presOf" srcId="{1919175F-7613-4E85-A887-8A0D5AC46AE9}" destId="{88CC97BD-C5FA-4036-8DC0-B9CD587D6EF8}" srcOrd="0" destOrd="0" presId="urn:microsoft.com/office/officeart/2016/7/layout/RepeatingBendingProcessNew"/>
    <dgm:cxn modelId="{B6E8EB64-AFD0-4F94-9D19-8079B02B4074}" type="presOf" srcId="{E27AC2AC-7359-4A2F-9606-3A4955E6B468}" destId="{0BA6533D-E400-4AB5-8BFB-BA4D9FC814FA}" srcOrd="0" destOrd="0" presId="urn:microsoft.com/office/officeart/2016/7/layout/RepeatingBendingProcessNew"/>
    <dgm:cxn modelId="{23021B66-4D14-4842-9630-611B63F59BDF}" srcId="{A274A188-BDF3-42D6-AB2F-7B46372AB232}" destId="{E27AC2AC-7359-4A2F-9606-3A4955E6B468}" srcOrd="6" destOrd="0" parTransId="{DE27D5EC-A333-4910-A311-37F2AAC7C96E}" sibTransId="{56590752-03A0-40D7-9829-DF7C1238166D}"/>
    <dgm:cxn modelId="{DEAA7367-D78E-48A3-A4BD-733C9902254F}" type="presOf" srcId="{B9F9AF1E-AA84-4587-A1D2-EF708A59E718}" destId="{FDE385A0-3042-4B19-AED9-04BA57D701D6}" srcOrd="0" destOrd="0" presId="urn:microsoft.com/office/officeart/2016/7/layout/RepeatingBendingProcessNew"/>
    <dgm:cxn modelId="{551CCE68-48F6-4065-9F7E-BF516F688A41}" type="presOf" srcId="{DAA7C4E0-E170-4739-ADA7-AEB93C5C3021}" destId="{3311304A-812F-4EBB-813D-07EAA83FD9F9}" srcOrd="1" destOrd="0" presId="urn:microsoft.com/office/officeart/2016/7/layout/RepeatingBendingProcessNew"/>
    <dgm:cxn modelId="{CB88016A-4460-43CE-B033-577F3C555CA3}" type="presOf" srcId="{B8043B3A-2C96-4577-A42D-703A442325E8}" destId="{EFF06F89-41C4-47F7-BCA8-9E165ED8D5F6}" srcOrd="0" destOrd="0" presId="urn:microsoft.com/office/officeart/2016/7/layout/RepeatingBendingProcessNew"/>
    <dgm:cxn modelId="{E587886A-CE73-4688-9C0A-55E376EC5140}" type="presOf" srcId="{DAA7C4E0-E170-4739-ADA7-AEB93C5C3021}" destId="{096666EF-C3B6-4118-AC7E-A3616F7F7687}" srcOrd="0" destOrd="0" presId="urn:microsoft.com/office/officeart/2016/7/layout/RepeatingBendingProcessNew"/>
    <dgm:cxn modelId="{C545C74D-1017-48DB-B013-1044DCBD91BE}" type="presOf" srcId="{D3C0C6C3-CE55-49FF-89F0-B4240A2764FF}" destId="{BF30241C-9177-4960-B208-6F34B5E592D2}" srcOrd="0" destOrd="0" presId="urn:microsoft.com/office/officeart/2016/7/layout/RepeatingBendingProcessNew"/>
    <dgm:cxn modelId="{5C3B8071-2B6A-4862-8220-32F15008F7CA}" type="presOf" srcId="{A274A188-BDF3-42D6-AB2F-7B46372AB232}" destId="{AB84D01E-47A2-474E-906F-447875B1C6D9}" srcOrd="0" destOrd="0" presId="urn:microsoft.com/office/officeart/2016/7/layout/RepeatingBendingProcessNew"/>
    <dgm:cxn modelId="{19EA0D73-3F86-472E-AB5C-5B284870D8D2}" type="presOf" srcId="{715E47AB-299E-4283-AC49-CE93C578B839}" destId="{6735663B-7EA9-485E-A4A7-111CC6A0C05F}" srcOrd="0" destOrd="0" presId="urn:microsoft.com/office/officeart/2016/7/layout/RepeatingBendingProcessNew"/>
    <dgm:cxn modelId="{AC52E875-AD01-448D-B9A4-1894725AAE86}" type="presOf" srcId="{2696331B-AF8C-429B-A7D2-1ED5E006A731}" destId="{9DE42E07-FE98-4C50-9D4A-C4DEF9C3EAAD}" srcOrd="1" destOrd="0" presId="urn:microsoft.com/office/officeart/2016/7/layout/RepeatingBendingProcessNew"/>
    <dgm:cxn modelId="{960D2956-6404-4A4C-988B-DAE082E26B5B}" srcId="{A274A188-BDF3-42D6-AB2F-7B46372AB232}" destId="{14DAFF66-D799-409E-931B-A5E1DCE967A2}" srcOrd="5" destOrd="0" parTransId="{31004804-9D38-4111-BE33-4EEF6E32C67D}" sibTransId="{AA4E6DBF-9461-4A24-9F6C-EFD920A1F1B6}"/>
    <dgm:cxn modelId="{55D25E56-1252-4964-B76D-63AE68BE1F92}" type="presOf" srcId="{ECDC3EB8-0D47-416F-A24F-F65A0CAF0987}" destId="{1F27602A-4A7F-4186-860B-94685CA1885C}" srcOrd="1" destOrd="0" presId="urn:microsoft.com/office/officeart/2016/7/layout/RepeatingBendingProcessNew"/>
    <dgm:cxn modelId="{2727C183-B0D6-47A3-B494-490501FA8688}" type="presOf" srcId="{9475BA64-E37F-4FCB-BF62-862B63D9F251}" destId="{7DB02922-342E-45F9-BB50-37C41DCFA4C9}" srcOrd="1" destOrd="0" presId="urn:microsoft.com/office/officeart/2016/7/layout/RepeatingBendingProcessNew"/>
    <dgm:cxn modelId="{CA09A28F-204D-4495-91FB-71CFE8FBA41D}" type="presOf" srcId="{56031149-F79E-4412-96C4-9684B0E476E6}" destId="{9FADC2E1-EDAD-43E3-9557-DB618AF976D7}" srcOrd="0" destOrd="0" presId="urn:microsoft.com/office/officeart/2016/7/layout/RepeatingBendingProcessNew"/>
    <dgm:cxn modelId="{E25A4BA0-62B7-4B48-B116-4260B48AA39E}" type="presOf" srcId="{F26EC12A-2595-4F5C-AEF6-A8E5107BF3FD}" destId="{AA297C1F-4670-46B2-8FBA-8E2F45AE7BD7}" srcOrd="1" destOrd="0" presId="urn:microsoft.com/office/officeart/2016/7/layout/RepeatingBendingProcessNew"/>
    <dgm:cxn modelId="{51E348A5-5508-430D-9654-B61382B083CE}" type="presOf" srcId="{FF33B471-636F-487C-AE6F-D2D8C3C3EC5F}" destId="{583D1D4C-27FD-4F71-9665-563D692AAD95}" srcOrd="0" destOrd="0" presId="urn:microsoft.com/office/officeart/2016/7/layout/RepeatingBendingProcessNew"/>
    <dgm:cxn modelId="{843059A6-C02C-4AA6-8417-BF90F0C6B32F}" type="presOf" srcId="{0CF7F34D-60CD-44F1-AC7F-E1297BF065AF}" destId="{B48FDE00-0D3C-4885-862B-3088B5ABEEA6}" srcOrd="1" destOrd="0" presId="urn:microsoft.com/office/officeart/2016/7/layout/RepeatingBendingProcessNew"/>
    <dgm:cxn modelId="{8AFF9FA7-E12A-4EBD-8760-5D4BA45A3334}" srcId="{A274A188-BDF3-42D6-AB2F-7B46372AB232}" destId="{B8043B3A-2C96-4577-A42D-703A442325E8}" srcOrd="11" destOrd="0" parTransId="{923E504B-B650-44D6-8018-7598C8B5987A}" sibTransId="{DAA7C4E0-E170-4739-ADA7-AEB93C5C3021}"/>
    <dgm:cxn modelId="{7527E3AB-9B99-4C1B-8117-662772CBB223}" type="presOf" srcId="{546B7BD5-C6DD-4F02-AA66-75956FBADBAC}" destId="{8E0B1DCC-F9E9-422F-8949-7D93473C813F}" srcOrd="0" destOrd="0" presId="urn:microsoft.com/office/officeart/2016/7/layout/RepeatingBendingProcessNew"/>
    <dgm:cxn modelId="{DB573AAE-E6E6-425D-9561-037F8B61B7E5}" type="presOf" srcId="{3A591C33-E04C-443B-B005-38996CDC368C}" destId="{8C6BB842-402D-4010-B486-51F7EA8E0FB2}" srcOrd="0" destOrd="0" presId="urn:microsoft.com/office/officeart/2016/7/layout/RepeatingBendingProcessNew"/>
    <dgm:cxn modelId="{F9D85CB0-BBE2-4712-851B-02510338729E}" type="presOf" srcId="{56590752-03A0-40D7-9829-DF7C1238166D}" destId="{C8B53F9F-AD09-44AD-8B29-AED7EEC29375}" srcOrd="1" destOrd="0" presId="urn:microsoft.com/office/officeart/2016/7/layout/RepeatingBendingProcessNew"/>
    <dgm:cxn modelId="{24C246B0-4F5F-47FD-88B3-154A094A3F48}" type="presOf" srcId="{FF33B471-636F-487C-AE6F-D2D8C3C3EC5F}" destId="{73AD96EE-174D-496F-ADF7-25A07EB4FA25}" srcOrd="1" destOrd="0" presId="urn:microsoft.com/office/officeart/2016/7/layout/RepeatingBendingProcessNew"/>
    <dgm:cxn modelId="{2BA2C0B1-FE77-4EF4-84B4-92C3282056CB}" type="presOf" srcId="{56590752-03A0-40D7-9829-DF7C1238166D}" destId="{F96DF53B-3E68-4775-B9B5-2F95F94148A0}" srcOrd="0" destOrd="0" presId="urn:microsoft.com/office/officeart/2016/7/layout/RepeatingBendingProcessNew"/>
    <dgm:cxn modelId="{75CB1FBE-EDF5-44C3-BF5D-87FA6AC3F548}" srcId="{A274A188-BDF3-42D6-AB2F-7B46372AB232}" destId="{296B788A-5579-4A82-86DC-B8DAE9532A20}" srcOrd="4" destOrd="0" parTransId="{B2CD07ED-5C18-420C-8885-69C14B9A4735}" sibTransId="{2696331B-AF8C-429B-A7D2-1ED5E006A731}"/>
    <dgm:cxn modelId="{168A8ABE-A1D2-4FAD-9C05-8702220F8512}" type="presOf" srcId="{762CE27D-53A2-4439-A4AE-005957B7F565}" destId="{8AA87A81-285B-44E6-81D9-7298775C9327}" srcOrd="1" destOrd="0" presId="urn:microsoft.com/office/officeart/2016/7/layout/RepeatingBendingProcessNew"/>
    <dgm:cxn modelId="{36EFE5C2-5250-435C-9802-4A0F5F834A32}" type="presOf" srcId="{762CE27D-53A2-4439-A4AE-005957B7F565}" destId="{DB35BAE8-E332-4ABF-A45D-062DAF4F5B3F}" srcOrd="0" destOrd="0" presId="urn:microsoft.com/office/officeart/2016/7/layout/RepeatingBendingProcessNew"/>
    <dgm:cxn modelId="{1CCD80CA-E2E6-4DD9-8246-F3ECEC8473BF}" type="presOf" srcId="{FB5CFAFB-B6BC-4630-9E05-7B2FAFB132EA}" destId="{8B57E2CB-477A-4616-8C9D-789DF24BC07F}" srcOrd="0" destOrd="0" presId="urn:microsoft.com/office/officeart/2016/7/layout/RepeatingBendingProcessNew"/>
    <dgm:cxn modelId="{A08FE2CA-0AC7-45A5-9631-AFD0EE240004}" srcId="{A274A188-BDF3-42D6-AB2F-7B46372AB232}" destId="{1919175F-7613-4E85-A887-8A0D5AC46AE9}" srcOrd="0" destOrd="0" parTransId="{0C6012FB-9876-405A-85D0-BBD2A89C8C2C}" sibTransId="{762CE27D-53A2-4439-A4AE-005957B7F565}"/>
    <dgm:cxn modelId="{550DADCB-9922-41FE-8698-ED134C561E83}" type="presOf" srcId="{296B788A-5579-4A82-86DC-B8DAE9532A20}" destId="{2F93413A-A3DE-416B-BF04-F88EE3F5A78E}" srcOrd="0" destOrd="0" presId="urn:microsoft.com/office/officeart/2016/7/layout/RepeatingBendingProcessNew"/>
    <dgm:cxn modelId="{EE42BDCD-B0F0-4568-8663-478F7B883728}" type="presOf" srcId="{0CF7F34D-60CD-44F1-AC7F-E1297BF065AF}" destId="{496F5E90-65E4-41E4-B9C7-4476982DB3EC}" srcOrd="0" destOrd="0" presId="urn:microsoft.com/office/officeart/2016/7/layout/RepeatingBendingProcessNew"/>
    <dgm:cxn modelId="{50AAEACE-74CE-4909-8943-2EFA0CB3889F}" type="presOf" srcId="{AA4E6DBF-9461-4A24-9F6C-EFD920A1F1B6}" destId="{3FDD85A8-A4C8-4CF9-AD8C-1303B2E46268}" srcOrd="0" destOrd="0" presId="urn:microsoft.com/office/officeart/2016/7/layout/RepeatingBendingProcessNew"/>
    <dgm:cxn modelId="{A5D778CF-E345-464A-BAEB-5E63EBAC8859}" srcId="{A274A188-BDF3-42D6-AB2F-7B46372AB232}" destId="{1CBD50E1-2EB7-4AF8-BE4E-5618B2634A27}" srcOrd="9" destOrd="0" parTransId="{932F2057-4691-4FF8-BD13-AE45591F290E}" sibTransId="{F26EC12A-2595-4F5C-AEF6-A8E5107BF3FD}"/>
    <dgm:cxn modelId="{CB6EDCD9-88F4-4364-B33E-76A124962CAA}" srcId="{A274A188-BDF3-42D6-AB2F-7B46372AB232}" destId="{7B35B6E4-103B-414A-B7DC-CD7CAC1BDCA7}" srcOrd="2" destOrd="0" parTransId="{657F5D6E-7A9E-4B7F-A07C-997BF42AB36A}" sibTransId="{ECDC3EB8-0D47-416F-A24F-F65A0CAF0987}"/>
    <dgm:cxn modelId="{B1688CDA-852D-4D66-B7C1-AC7061EDC0BF}" type="presOf" srcId="{1CBD50E1-2EB7-4AF8-BE4E-5618B2634A27}" destId="{6D4C3B09-C8AE-4E5F-9B71-62C7FA1DD281}" srcOrd="0" destOrd="0" presId="urn:microsoft.com/office/officeart/2016/7/layout/RepeatingBendingProcessNew"/>
    <dgm:cxn modelId="{936394DB-6297-497C-A282-004A11694B57}" srcId="{A274A188-BDF3-42D6-AB2F-7B46372AB232}" destId="{FB5CFAFB-B6BC-4630-9E05-7B2FAFB132EA}" srcOrd="8" destOrd="0" parTransId="{ADB3EC83-B489-4EA2-918A-8E6EF00A945F}" sibTransId="{DAD9B999-C8AA-488D-BCD4-0DE7ADC947D6}"/>
    <dgm:cxn modelId="{9FBA9AE0-14CC-4219-B587-F883100FC239}" srcId="{A274A188-BDF3-42D6-AB2F-7B46372AB232}" destId="{B9F9AF1E-AA84-4587-A1D2-EF708A59E718}" srcOrd="3" destOrd="0" parTransId="{9BF51B00-D1EE-4A58-8A49-5234DA0426C7}" sibTransId="{9475BA64-E37F-4FCB-BF62-862B63D9F251}"/>
    <dgm:cxn modelId="{2E65B2E2-7FED-4D9A-8EF7-B76757665680}" type="presOf" srcId="{DAD9B999-C8AA-488D-BCD4-0DE7ADC947D6}" destId="{CEAD77A1-12F2-46DF-A0FF-C3FD0D31959B}" srcOrd="1" destOrd="0" presId="urn:microsoft.com/office/officeart/2016/7/layout/RepeatingBendingProcessNew"/>
    <dgm:cxn modelId="{858D3DE4-518D-45F3-A576-AE8D6EF141F8}" type="presOf" srcId="{8D63EA34-CDC4-4D15-A35A-9982666C4AA4}" destId="{ADBA7D1B-8FBD-4554-BE41-7D96BF28B24C}" srcOrd="1" destOrd="0" presId="urn:microsoft.com/office/officeart/2016/7/layout/RepeatingBendingProcessNew"/>
    <dgm:cxn modelId="{8DB7B5E7-E1A2-4311-A615-783C2D9FE1EC}" srcId="{A274A188-BDF3-42D6-AB2F-7B46372AB232}" destId="{546B7BD5-C6DD-4F02-AA66-75956FBADBAC}" srcOrd="1" destOrd="0" parTransId="{8B7640AB-D9B7-436E-BE68-033FA7791834}" sibTransId="{715E47AB-299E-4283-AC49-CE93C578B839}"/>
    <dgm:cxn modelId="{B038C8EC-0024-4696-B95D-48B6FD52D1A9}" srcId="{A274A188-BDF3-42D6-AB2F-7B46372AB232}" destId="{67908C09-ABEE-4CA4-9204-28B81DA02BEF}" srcOrd="14" destOrd="0" parTransId="{84F4DB68-F78D-40FA-87D2-7C0E005B0D2F}" sibTransId="{560F8A1E-D6A1-4EA8-A6BF-4D6B63AD5244}"/>
    <dgm:cxn modelId="{8F1DD6EE-D2A5-489C-922A-161C8EB2E894}" srcId="{A274A188-BDF3-42D6-AB2F-7B46372AB232}" destId="{56031149-F79E-4412-96C4-9684B0E476E6}" srcOrd="7" destOrd="0" parTransId="{530BCABE-394A-4474-988B-DEE955B3B485}" sibTransId="{D3C0C6C3-CE55-49FF-89F0-B4240A2764FF}"/>
    <dgm:cxn modelId="{1CBFA1EF-5AD0-474B-AE3A-261833443D38}" srcId="{A274A188-BDF3-42D6-AB2F-7B46372AB232}" destId="{BE8500D2-D19F-4C8B-BF9A-0C5ADCDE70F9}" srcOrd="13" destOrd="0" parTransId="{2E457081-6331-4AE9-909A-8C617607C3E2}" sibTransId="{FF33B471-636F-487C-AE6F-D2D8C3C3EC5F}"/>
    <dgm:cxn modelId="{7E7166F0-44D1-4215-8729-1F35170C3654}" type="presOf" srcId="{D3C0C6C3-CE55-49FF-89F0-B4240A2764FF}" destId="{B7F67D6F-A5F2-424A-B150-FFEB68C8AFCD}" srcOrd="1" destOrd="0" presId="urn:microsoft.com/office/officeart/2016/7/layout/RepeatingBendingProcessNew"/>
    <dgm:cxn modelId="{F6BBDFF4-5A14-490E-A7AA-7D35AC8F5613}" type="presOf" srcId="{BE8500D2-D19F-4C8B-BF9A-0C5ADCDE70F9}" destId="{85BCB0BB-286F-43E2-B808-1DC5FB10B50E}" srcOrd="0" destOrd="0" presId="urn:microsoft.com/office/officeart/2016/7/layout/RepeatingBendingProcessNew"/>
    <dgm:cxn modelId="{CC6C9EF5-72AB-4D78-B371-1FBB9FD8A015}" srcId="{A274A188-BDF3-42D6-AB2F-7B46372AB232}" destId="{DDCDC331-1F2F-4016-98DB-456AA9691F5E}" srcOrd="10" destOrd="0" parTransId="{5C453061-E49D-433E-824E-26A8B4FC98A8}" sibTransId="{0CF7F34D-60CD-44F1-AC7F-E1297BF065AF}"/>
    <dgm:cxn modelId="{26BA1EF6-9F9F-40D3-AC83-DF4DC16BBB53}" type="presOf" srcId="{7B35B6E4-103B-414A-B7DC-CD7CAC1BDCA7}" destId="{D7061CCA-980A-4639-9D74-558611BBE4FA}" srcOrd="0" destOrd="0" presId="urn:microsoft.com/office/officeart/2016/7/layout/RepeatingBendingProcessNew"/>
    <dgm:cxn modelId="{511EACF6-0D2F-4C6C-96A5-A243C0519EF0}" type="presOf" srcId="{2696331B-AF8C-429B-A7D2-1ED5E006A731}" destId="{34B0A493-2EE1-4BBB-9B26-DD8B457AF2A4}" srcOrd="0" destOrd="0" presId="urn:microsoft.com/office/officeart/2016/7/layout/RepeatingBendingProcessNew"/>
    <dgm:cxn modelId="{BDE70FF7-F221-4872-9FF7-2C4351C379D1}" type="presOf" srcId="{ECDC3EB8-0D47-416F-A24F-F65A0CAF0987}" destId="{07FA10BC-E4EC-4F97-9622-342314CCEB37}" srcOrd="0" destOrd="0" presId="urn:microsoft.com/office/officeart/2016/7/layout/RepeatingBendingProcessNew"/>
    <dgm:cxn modelId="{030992FF-5D6E-41CA-B846-4DB3C980AEAE}" type="presOf" srcId="{F26EC12A-2595-4F5C-AEF6-A8E5107BF3FD}" destId="{B1B74C54-FBB1-473C-9948-44B61AD1B620}" srcOrd="0" destOrd="0" presId="urn:microsoft.com/office/officeart/2016/7/layout/RepeatingBendingProcessNew"/>
    <dgm:cxn modelId="{A8CAB4C0-D075-4867-9C3F-1CA990174BC7}" type="presParOf" srcId="{AB84D01E-47A2-474E-906F-447875B1C6D9}" destId="{88CC97BD-C5FA-4036-8DC0-B9CD587D6EF8}" srcOrd="0" destOrd="0" presId="urn:microsoft.com/office/officeart/2016/7/layout/RepeatingBendingProcessNew"/>
    <dgm:cxn modelId="{0E541D11-1BBC-42D7-8851-36BD56BA88EE}" type="presParOf" srcId="{AB84D01E-47A2-474E-906F-447875B1C6D9}" destId="{DB35BAE8-E332-4ABF-A45D-062DAF4F5B3F}" srcOrd="1" destOrd="0" presId="urn:microsoft.com/office/officeart/2016/7/layout/RepeatingBendingProcessNew"/>
    <dgm:cxn modelId="{5972EB01-389E-436E-9168-EA94A7C8CA7B}" type="presParOf" srcId="{DB35BAE8-E332-4ABF-A45D-062DAF4F5B3F}" destId="{8AA87A81-285B-44E6-81D9-7298775C9327}" srcOrd="0" destOrd="0" presId="urn:microsoft.com/office/officeart/2016/7/layout/RepeatingBendingProcessNew"/>
    <dgm:cxn modelId="{4F0120F3-EAEC-4DA4-8931-90E9CC34A5E5}" type="presParOf" srcId="{AB84D01E-47A2-474E-906F-447875B1C6D9}" destId="{8E0B1DCC-F9E9-422F-8949-7D93473C813F}" srcOrd="2" destOrd="0" presId="urn:microsoft.com/office/officeart/2016/7/layout/RepeatingBendingProcessNew"/>
    <dgm:cxn modelId="{7AC3090D-FF58-4451-A553-B300C922091D}" type="presParOf" srcId="{AB84D01E-47A2-474E-906F-447875B1C6D9}" destId="{6735663B-7EA9-485E-A4A7-111CC6A0C05F}" srcOrd="3" destOrd="0" presId="urn:microsoft.com/office/officeart/2016/7/layout/RepeatingBendingProcessNew"/>
    <dgm:cxn modelId="{15BC44C1-BDCD-4549-90BF-700C6A929BB2}" type="presParOf" srcId="{6735663B-7EA9-485E-A4A7-111CC6A0C05F}" destId="{B387E1E2-67FC-4B11-8B81-11435C6DCB00}" srcOrd="0" destOrd="0" presId="urn:microsoft.com/office/officeart/2016/7/layout/RepeatingBendingProcessNew"/>
    <dgm:cxn modelId="{83A8B6AE-F07E-47B9-BB4A-02B55B6751BB}" type="presParOf" srcId="{AB84D01E-47A2-474E-906F-447875B1C6D9}" destId="{D7061CCA-980A-4639-9D74-558611BBE4FA}" srcOrd="4" destOrd="0" presId="urn:microsoft.com/office/officeart/2016/7/layout/RepeatingBendingProcessNew"/>
    <dgm:cxn modelId="{3C446341-3E9A-4598-88BC-883A1243BBEB}" type="presParOf" srcId="{AB84D01E-47A2-474E-906F-447875B1C6D9}" destId="{07FA10BC-E4EC-4F97-9622-342314CCEB37}" srcOrd="5" destOrd="0" presId="urn:microsoft.com/office/officeart/2016/7/layout/RepeatingBendingProcessNew"/>
    <dgm:cxn modelId="{BD6A0EBF-5052-468F-8AA2-2478114829F7}" type="presParOf" srcId="{07FA10BC-E4EC-4F97-9622-342314CCEB37}" destId="{1F27602A-4A7F-4186-860B-94685CA1885C}" srcOrd="0" destOrd="0" presId="urn:microsoft.com/office/officeart/2016/7/layout/RepeatingBendingProcessNew"/>
    <dgm:cxn modelId="{7C75B51D-DD7F-4801-9DE9-B3C033D94D77}" type="presParOf" srcId="{AB84D01E-47A2-474E-906F-447875B1C6D9}" destId="{FDE385A0-3042-4B19-AED9-04BA57D701D6}" srcOrd="6" destOrd="0" presId="urn:microsoft.com/office/officeart/2016/7/layout/RepeatingBendingProcessNew"/>
    <dgm:cxn modelId="{39B74C37-1F49-4AE9-81EC-92FC5146BA3E}" type="presParOf" srcId="{AB84D01E-47A2-474E-906F-447875B1C6D9}" destId="{6AF69C09-DB7D-446F-BD89-FDECB81D8997}" srcOrd="7" destOrd="0" presId="urn:microsoft.com/office/officeart/2016/7/layout/RepeatingBendingProcessNew"/>
    <dgm:cxn modelId="{D8C74860-AE76-4E27-9434-8DE9E02A64B6}" type="presParOf" srcId="{6AF69C09-DB7D-446F-BD89-FDECB81D8997}" destId="{7DB02922-342E-45F9-BB50-37C41DCFA4C9}" srcOrd="0" destOrd="0" presId="urn:microsoft.com/office/officeart/2016/7/layout/RepeatingBendingProcessNew"/>
    <dgm:cxn modelId="{FF91586E-3412-4514-9C08-8B4A9617B761}" type="presParOf" srcId="{AB84D01E-47A2-474E-906F-447875B1C6D9}" destId="{2F93413A-A3DE-416B-BF04-F88EE3F5A78E}" srcOrd="8" destOrd="0" presId="urn:microsoft.com/office/officeart/2016/7/layout/RepeatingBendingProcessNew"/>
    <dgm:cxn modelId="{E06215A6-DB08-4104-8076-2C3B8277A367}" type="presParOf" srcId="{AB84D01E-47A2-474E-906F-447875B1C6D9}" destId="{34B0A493-2EE1-4BBB-9B26-DD8B457AF2A4}" srcOrd="9" destOrd="0" presId="urn:microsoft.com/office/officeart/2016/7/layout/RepeatingBendingProcessNew"/>
    <dgm:cxn modelId="{1B23425E-C806-4D72-8526-EDCED878329C}" type="presParOf" srcId="{34B0A493-2EE1-4BBB-9B26-DD8B457AF2A4}" destId="{9DE42E07-FE98-4C50-9D4A-C4DEF9C3EAAD}" srcOrd="0" destOrd="0" presId="urn:microsoft.com/office/officeart/2016/7/layout/RepeatingBendingProcessNew"/>
    <dgm:cxn modelId="{CC087FAD-37B5-49C4-927C-4DA109283EB5}" type="presParOf" srcId="{AB84D01E-47A2-474E-906F-447875B1C6D9}" destId="{4AD17335-F94E-4512-BA0E-5AD71AC747DC}" srcOrd="10" destOrd="0" presId="urn:microsoft.com/office/officeart/2016/7/layout/RepeatingBendingProcessNew"/>
    <dgm:cxn modelId="{68573EF3-7429-410D-A017-337E86CE400F}" type="presParOf" srcId="{AB84D01E-47A2-474E-906F-447875B1C6D9}" destId="{3FDD85A8-A4C8-4CF9-AD8C-1303B2E46268}" srcOrd="11" destOrd="0" presId="urn:microsoft.com/office/officeart/2016/7/layout/RepeatingBendingProcessNew"/>
    <dgm:cxn modelId="{FF95F62A-903C-4936-81B8-0CD91FA6EC75}" type="presParOf" srcId="{3FDD85A8-A4C8-4CF9-AD8C-1303B2E46268}" destId="{C4C5A24E-03D0-40AF-B9DE-6AA986637C64}" srcOrd="0" destOrd="0" presId="urn:microsoft.com/office/officeart/2016/7/layout/RepeatingBendingProcessNew"/>
    <dgm:cxn modelId="{5AC38046-76B8-47E9-85A5-FF4D47B90298}" type="presParOf" srcId="{AB84D01E-47A2-474E-906F-447875B1C6D9}" destId="{0BA6533D-E400-4AB5-8BFB-BA4D9FC814FA}" srcOrd="12" destOrd="0" presId="urn:microsoft.com/office/officeart/2016/7/layout/RepeatingBendingProcessNew"/>
    <dgm:cxn modelId="{B6AC5770-E8E5-4A3F-9093-F5ACDB8570F7}" type="presParOf" srcId="{AB84D01E-47A2-474E-906F-447875B1C6D9}" destId="{F96DF53B-3E68-4775-B9B5-2F95F94148A0}" srcOrd="13" destOrd="0" presId="urn:microsoft.com/office/officeart/2016/7/layout/RepeatingBendingProcessNew"/>
    <dgm:cxn modelId="{A7AD406A-1BD3-45A4-8478-476311B78A39}" type="presParOf" srcId="{F96DF53B-3E68-4775-B9B5-2F95F94148A0}" destId="{C8B53F9F-AD09-44AD-8B29-AED7EEC29375}" srcOrd="0" destOrd="0" presId="urn:microsoft.com/office/officeart/2016/7/layout/RepeatingBendingProcessNew"/>
    <dgm:cxn modelId="{8FDACF7C-3A0C-40D7-A712-C0176D8F3BCD}" type="presParOf" srcId="{AB84D01E-47A2-474E-906F-447875B1C6D9}" destId="{9FADC2E1-EDAD-43E3-9557-DB618AF976D7}" srcOrd="14" destOrd="0" presId="urn:microsoft.com/office/officeart/2016/7/layout/RepeatingBendingProcessNew"/>
    <dgm:cxn modelId="{8D6E94BD-3C26-43AE-92E7-54079D0D2295}" type="presParOf" srcId="{AB84D01E-47A2-474E-906F-447875B1C6D9}" destId="{BF30241C-9177-4960-B208-6F34B5E592D2}" srcOrd="15" destOrd="0" presId="urn:microsoft.com/office/officeart/2016/7/layout/RepeatingBendingProcessNew"/>
    <dgm:cxn modelId="{3523BD24-F758-4D04-AAA3-26C215E23F58}" type="presParOf" srcId="{BF30241C-9177-4960-B208-6F34B5E592D2}" destId="{B7F67D6F-A5F2-424A-B150-FFEB68C8AFCD}" srcOrd="0" destOrd="0" presId="urn:microsoft.com/office/officeart/2016/7/layout/RepeatingBendingProcessNew"/>
    <dgm:cxn modelId="{DA2ECFA2-9378-425B-8C4F-CAA12DFBF771}" type="presParOf" srcId="{AB84D01E-47A2-474E-906F-447875B1C6D9}" destId="{8B57E2CB-477A-4616-8C9D-789DF24BC07F}" srcOrd="16" destOrd="0" presId="urn:microsoft.com/office/officeart/2016/7/layout/RepeatingBendingProcessNew"/>
    <dgm:cxn modelId="{F3F6772D-8BFE-4746-9F3A-C41239E40E07}" type="presParOf" srcId="{AB84D01E-47A2-474E-906F-447875B1C6D9}" destId="{1551CAC2-2485-413E-8C40-F446D84C7BEC}" srcOrd="17" destOrd="0" presId="urn:microsoft.com/office/officeart/2016/7/layout/RepeatingBendingProcessNew"/>
    <dgm:cxn modelId="{FDCCEEEF-6EF0-407C-A6EE-F1EFC72314E3}" type="presParOf" srcId="{1551CAC2-2485-413E-8C40-F446D84C7BEC}" destId="{CEAD77A1-12F2-46DF-A0FF-C3FD0D31959B}" srcOrd="0" destOrd="0" presId="urn:microsoft.com/office/officeart/2016/7/layout/RepeatingBendingProcessNew"/>
    <dgm:cxn modelId="{5F241E48-5E4D-4352-9E95-B31FA3A17FCB}" type="presParOf" srcId="{AB84D01E-47A2-474E-906F-447875B1C6D9}" destId="{6D4C3B09-C8AE-4E5F-9B71-62C7FA1DD281}" srcOrd="18" destOrd="0" presId="urn:microsoft.com/office/officeart/2016/7/layout/RepeatingBendingProcessNew"/>
    <dgm:cxn modelId="{62A7E3ED-49E4-4739-B1A0-0634C90271B8}" type="presParOf" srcId="{AB84D01E-47A2-474E-906F-447875B1C6D9}" destId="{B1B74C54-FBB1-473C-9948-44B61AD1B620}" srcOrd="19" destOrd="0" presId="urn:microsoft.com/office/officeart/2016/7/layout/RepeatingBendingProcessNew"/>
    <dgm:cxn modelId="{05C58C84-3897-4EE0-B8F4-12063FBAA16C}" type="presParOf" srcId="{B1B74C54-FBB1-473C-9948-44B61AD1B620}" destId="{AA297C1F-4670-46B2-8FBA-8E2F45AE7BD7}" srcOrd="0" destOrd="0" presId="urn:microsoft.com/office/officeart/2016/7/layout/RepeatingBendingProcessNew"/>
    <dgm:cxn modelId="{B7DA0098-A01E-4A9F-AD60-FD1765A86E74}" type="presParOf" srcId="{AB84D01E-47A2-474E-906F-447875B1C6D9}" destId="{6B0C7E98-EAEF-47C5-9F05-6F2940AE636D}" srcOrd="20" destOrd="0" presId="urn:microsoft.com/office/officeart/2016/7/layout/RepeatingBendingProcessNew"/>
    <dgm:cxn modelId="{841C21F1-3D8F-4537-9010-8E5B7A137C3C}" type="presParOf" srcId="{AB84D01E-47A2-474E-906F-447875B1C6D9}" destId="{496F5E90-65E4-41E4-B9C7-4476982DB3EC}" srcOrd="21" destOrd="0" presId="urn:microsoft.com/office/officeart/2016/7/layout/RepeatingBendingProcessNew"/>
    <dgm:cxn modelId="{63FE3CD0-3A1E-492B-B858-2AC9D9AB2AB4}" type="presParOf" srcId="{496F5E90-65E4-41E4-B9C7-4476982DB3EC}" destId="{B48FDE00-0D3C-4885-862B-3088B5ABEEA6}" srcOrd="0" destOrd="0" presId="urn:microsoft.com/office/officeart/2016/7/layout/RepeatingBendingProcessNew"/>
    <dgm:cxn modelId="{5868AD6C-5C70-4E9B-9540-990DF9C567C6}" type="presParOf" srcId="{AB84D01E-47A2-474E-906F-447875B1C6D9}" destId="{EFF06F89-41C4-47F7-BCA8-9E165ED8D5F6}" srcOrd="22" destOrd="0" presId="urn:microsoft.com/office/officeart/2016/7/layout/RepeatingBendingProcessNew"/>
    <dgm:cxn modelId="{732BFBAC-5628-4C7B-B31C-CA6E9776C5BB}" type="presParOf" srcId="{AB84D01E-47A2-474E-906F-447875B1C6D9}" destId="{096666EF-C3B6-4118-AC7E-A3616F7F7687}" srcOrd="23" destOrd="0" presId="urn:microsoft.com/office/officeart/2016/7/layout/RepeatingBendingProcessNew"/>
    <dgm:cxn modelId="{7FAE2A50-9025-4431-AE19-DB885DA8C7D0}" type="presParOf" srcId="{096666EF-C3B6-4118-AC7E-A3616F7F7687}" destId="{3311304A-812F-4EBB-813D-07EAA83FD9F9}" srcOrd="0" destOrd="0" presId="urn:microsoft.com/office/officeart/2016/7/layout/RepeatingBendingProcessNew"/>
    <dgm:cxn modelId="{9A96F712-FAEA-4299-B0C5-C369D2F431B7}" type="presParOf" srcId="{AB84D01E-47A2-474E-906F-447875B1C6D9}" destId="{8C6BB842-402D-4010-B486-51F7EA8E0FB2}" srcOrd="24" destOrd="0" presId="urn:microsoft.com/office/officeart/2016/7/layout/RepeatingBendingProcessNew"/>
    <dgm:cxn modelId="{41B6142D-1F0F-4524-A806-0FC424834BFD}" type="presParOf" srcId="{AB84D01E-47A2-474E-906F-447875B1C6D9}" destId="{727FC1F5-895F-4C6E-A808-D31697C30047}" srcOrd="25" destOrd="0" presId="urn:microsoft.com/office/officeart/2016/7/layout/RepeatingBendingProcessNew"/>
    <dgm:cxn modelId="{4F0009ED-1F7C-40E3-B0B0-4CD9101912FA}" type="presParOf" srcId="{727FC1F5-895F-4C6E-A808-D31697C30047}" destId="{ADBA7D1B-8FBD-4554-BE41-7D96BF28B24C}" srcOrd="0" destOrd="0" presId="urn:microsoft.com/office/officeart/2016/7/layout/RepeatingBendingProcessNew"/>
    <dgm:cxn modelId="{784DF5BD-DA60-4C03-AAC1-0DB8177E09A6}" type="presParOf" srcId="{AB84D01E-47A2-474E-906F-447875B1C6D9}" destId="{85BCB0BB-286F-43E2-B808-1DC5FB10B50E}" srcOrd="26" destOrd="0" presId="urn:microsoft.com/office/officeart/2016/7/layout/RepeatingBendingProcessNew"/>
    <dgm:cxn modelId="{5B6C10CC-2F88-4DE6-847E-BDC0B486123A}" type="presParOf" srcId="{AB84D01E-47A2-474E-906F-447875B1C6D9}" destId="{583D1D4C-27FD-4F71-9665-563D692AAD95}" srcOrd="27" destOrd="0" presId="urn:microsoft.com/office/officeart/2016/7/layout/RepeatingBendingProcessNew"/>
    <dgm:cxn modelId="{36BE1E64-74EC-4100-92A3-4344C1F358AA}" type="presParOf" srcId="{583D1D4C-27FD-4F71-9665-563D692AAD95}" destId="{73AD96EE-174D-496F-ADF7-25A07EB4FA25}" srcOrd="0" destOrd="0" presId="urn:microsoft.com/office/officeart/2016/7/layout/RepeatingBendingProcessNew"/>
    <dgm:cxn modelId="{F9E5A899-61FD-4DE1-94B6-3A21256403B4}" type="presParOf" srcId="{AB84D01E-47A2-474E-906F-447875B1C6D9}" destId="{AEFBAFDF-CE98-4C7E-B413-15027DE72547}" srcOrd="2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FBA50-888C-4AC6-82DB-A963A1CB4F13}">
      <dsp:nvSpPr>
        <dsp:cNvPr id="0" name=""/>
        <dsp:cNvSpPr/>
      </dsp:nvSpPr>
      <dsp:spPr>
        <a:xfrm>
          <a:off x="1782367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702651"/>
        <a:ext cx="20381" cy="4080"/>
      </dsp:txXfrm>
    </dsp:sp>
    <dsp:sp modelId="{FB57D5CC-19DA-4EAE-B428-9F8820EE0D8A}">
      <dsp:nvSpPr>
        <dsp:cNvPr id="0" name=""/>
        <dsp:cNvSpPr/>
      </dsp:nvSpPr>
      <dsp:spPr>
        <a:xfrm>
          <a:off x="11905" y="173013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Overview</a:t>
          </a:r>
          <a:r>
            <a:rPr lang="en-US" sz="1200" kern="1200"/>
            <a:t> of Prototypes:</a:t>
          </a:r>
        </a:p>
      </dsp:txBody>
      <dsp:txXfrm>
        <a:off x="11905" y="173013"/>
        <a:ext cx="1772261" cy="1063356"/>
      </dsp:txXfrm>
    </dsp:sp>
    <dsp:sp modelId="{23C149CE-7FE9-45ED-977F-0CF8EECA7BAD}">
      <dsp:nvSpPr>
        <dsp:cNvPr id="0" name=""/>
        <dsp:cNvSpPr/>
      </dsp:nvSpPr>
      <dsp:spPr>
        <a:xfrm>
          <a:off x="3962249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536968"/>
              <a:satOff val="-1541"/>
              <a:lumOff val="-246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702651"/>
        <a:ext cx="20381" cy="4080"/>
      </dsp:txXfrm>
    </dsp:sp>
    <dsp:sp modelId="{E55B1C40-E92D-4E9D-B33B-13BDA2695A7D}">
      <dsp:nvSpPr>
        <dsp:cNvPr id="0" name=""/>
        <dsp:cNvSpPr/>
      </dsp:nvSpPr>
      <dsp:spPr>
        <a:xfrm>
          <a:off x="2191787" y="173013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495663"/>
                <a:satOff val="-1423"/>
                <a:lumOff val="-22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95663"/>
                <a:satOff val="-1423"/>
                <a:lumOff val="-22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95663"/>
                <a:satOff val="-1423"/>
                <a:lumOff val="-22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Prototypes are preliminary versions of our application designed to visualize user experience and functionality.</a:t>
          </a:r>
        </a:p>
      </dsp:txBody>
      <dsp:txXfrm>
        <a:off x="2191787" y="173013"/>
        <a:ext cx="1772261" cy="1063356"/>
      </dsp:txXfrm>
    </dsp:sp>
    <dsp:sp modelId="{64F21341-3031-4131-ACD9-263FFE13667A}">
      <dsp:nvSpPr>
        <dsp:cNvPr id="0" name=""/>
        <dsp:cNvSpPr/>
      </dsp:nvSpPr>
      <dsp:spPr>
        <a:xfrm>
          <a:off x="6142130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702651"/>
        <a:ext cx="20381" cy="4080"/>
      </dsp:txXfrm>
    </dsp:sp>
    <dsp:sp modelId="{54606693-FD58-40C8-8933-D6F37713AEA5}">
      <dsp:nvSpPr>
        <dsp:cNvPr id="0" name=""/>
        <dsp:cNvSpPr/>
      </dsp:nvSpPr>
      <dsp:spPr>
        <a:xfrm>
          <a:off x="4371669" y="173013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991325"/>
                <a:satOff val="-2845"/>
                <a:lumOff val="-4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991325"/>
                <a:satOff val="-2845"/>
                <a:lumOff val="-4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991325"/>
                <a:satOff val="-2845"/>
                <a:lumOff val="-4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They allow us to gather feedback and make iterative improvements before final development.</a:t>
          </a:r>
        </a:p>
      </dsp:txBody>
      <dsp:txXfrm>
        <a:off x="4371669" y="173013"/>
        <a:ext cx="1772261" cy="1063356"/>
      </dsp:txXfrm>
    </dsp:sp>
    <dsp:sp modelId="{FAB1CC30-B2F0-4B30-9E80-81AB939BC318}">
      <dsp:nvSpPr>
        <dsp:cNvPr id="0" name=""/>
        <dsp:cNvSpPr/>
      </dsp:nvSpPr>
      <dsp:spPr>
        <a:xfrm>
          <a:off x="8322012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702651"/>
        <a:ext cx="20381" cy="4080"/>
      </dsp:txXfrm>
    </dsp:sp>
    <dsp:sp modelId="{B03493BE-E7BB-4617-9A61-0E021F6FAB4D}">
      <dsp:nvSpPr>
        <dsp:cNvPr id="0" name=""/>
        <dsp:cNvSpPr/>
      </dsp:nvSpPr>
      <dsp:spPr>
        <a:xfrm>
          <a:off x="6551550" y="173013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1486988"/>
                <a:satOff val="-4268"/>
                <a:lumOff val="-68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486988"/>
                <a:satOff val="-4268"/>
                <a:lumOff val="-68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486988"/>
                <a:satOff val="-4268"/>
                <a:lumOff val="-68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Key</a:t>
          </a:r>
          <a:r>
            <a:rPr lang="en-US" sz="1200" kern="1200"/>
            <a:t> Features:</a:t>
          </a:r>
        </a:p>
      </dsp:txBody>
      <dsp:txXfrm>
        <a:off x="6551550" y="173013"/>
        <a:ext cx="1772261" cy="1063356"/>
      </dsp:txXfrm>
    </dsp:sp>
    <dsp:sp modelId="{0F77D466-6EC8-4E62-A925-349294B07F04}">
      <dsp:nvSpPr>
        <dsp:cNvPr id="0" name=""/>
        <dsp:cNvSpPr/>
      </dsp:nvSpPr>
      <dsp:spPr>
        <a:xfrm>
          <a:off x="898036" y="1234570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1421040"/>
        <a:ext cx="436452" cy="4080"/>
      </dsp:txXfrm>
    </dsp:sp>
    <dsp:sp modelId="{8FF57CD4-103D-4FB0-A2F9-35482F47A427}">
      <dsp:nvSpPr>
        <dsp:cNvPr id="0" name=""/>
        <dsp:cNvSpPr/>
      </dsp:nvSpPr>
      <dsp:spPr>
        <a:xfrm>
          <a:off x="8731432" y="173013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1982650"/>
                <a:satOff val="-5690"/>
                <a:lumOff val="-911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982650"/>
                <a:satOff val="-5690"/>
                <a:lumOff val="-911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982650"/>
                <a:satOff val="-5690"/>
                <a:lumOff val="-911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Login: Secure access for users to their personal accounts.</a:t>
          </a:r>
        </a:p>
      </dsp:txBody>
      <dsp:txXfrm>
        <a:off x="8731432" y="173013"/>
        <a:ext cx="1772261" cy="1063356"/>
      </dsp:txXfrm>
    </dsp:sp>
    <dsp:sp modelId="{D891C7E5-E0E0-4014-92A9-3AD7DCEBFDC5}">
      <dsp:nvSpPr>
        <dsp:cNvPr id="0" name=""/>
        <dsp:cNvSpPr/>
      </dsp:nvSpPr>
      <dsp:spPr>
        <a:xfrm>
          <a:off x="1782367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2684839"/>
              <a:satOff val="-7705"/>
              <a:lumOff val="-1233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2173628"/>
        <a:ext cx="20381" cy="4080"/>
      </dsp:txXfrm>
    </dsp:sp>
    <dsp:sp modelId="{33B0B3F9-2E2A-47D1-96A6-F5957902E4EB}">
      <dsp:nvSpPr>
        <dsp:cNvPr id="0" name=""/>
        <dsp:cNvSpPr/>
      </dsp:nvSpPr>
      <dsp:spPr>
        <a:xfrm>
          <a:off x="11905" y="1643990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2478313"/>
                <a:satOff val="-7113"/>
                <a:lumOff val="-113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478313"/>
                <a:satOff val="-7113"/>
                <a:lumOff val="-113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478313"/>
                <a:satOff val="-7113"/>
                <a:lumOff val="-113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Attractions: Showcase local attractions with engaging visuals.</a:t>
          </a:r>
        </a:p>
      </dsp:txBody>
      <dsp:txXfrm>
        <a:off x="11905" y="1643990"/>
        <a:ext cx="1772261" cy="1063356"/>
      </dsp:txXfrm>
    </dsp:sp>
    <dsp:sp modelId="{FFD1E760-2C41-44C3-80B5-4A70914DA626}">
      <dsp:nvSpPr>
        <dsp:cNvPr id="0" name=""/>
        <dsp:cNvSpPr/>
      </dsp:nvSpPr>
      <dsp:spPr>
        <a:xfrm>
          <a:off x="3962249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2173628"/>
        <a:ext cx="20381" cy="4080"/>
      </dsp:txXfrm>
    </dsp:sp>
    <dsp:sp modelId="{9ABF5CD6-C439-4349-9895-9E57F3D0AF70}">
      <dsp:nvSpPr>
        <dsp:cNvPr id="0" name=""/>
        <dsp:cNvSpPr/>
      </dsp:nvSpPr>
      <dsp:spPr>
        <a:xfrm>
          <a:off x="2191787" y="1643990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2973976"/>
                <a:satOff val="-8535"/>
                <a:lumOff val="-136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973976"/>
                <a:satOff val="-8535"/>
                <a:lumOff val="-136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973976"/>
                <a:satOff val="-8535"/>
                <a:lumOff val="-136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Reservations: Easy-to-navigate reservation system for booking activities.</a:t>
          </a:r>
        </a:p>
      </dsp:txBody>
      <dsp:txXfrm>
        <a:off x="2191787" y="1643990"/>
        <a:ext cx="1772261" cy="1063356"/>
      </dsp:txXfrm>
    </dsp:sp>
    <dsp:sp modelId="{530D8BA6-7F89-45DC-BB83-6EC2B1DFA9F2}">
      <dsp:nvSpPr>
        <dsp:cNvPr id="0" name=""/>
        <dsp:cNvSpPr/>
      </dsp:nvSpPr>
      <dsp:spPr>
        <a:xfrm>
          <a:off x="6142130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3758775"/>
              <a:satOff val="-10788"/>
              <a:lumOff val="-1727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2173628"/>
        <a:ext cx="20381" cy="4080"/>
      </dsp:txXfrm>
    </dsp:sp>
    <dsp:sp modelId="{52EADD95-127D-4E03-BC4E-29E62CF4AC39}">
      <dsp:nvSpPr>
        <dsp:cNvPr id="0" name=""/>
        <dsp:cNvSpPr/>
      </dsp:nvSpPr>
      <dsp:spPr>
        <a:xfrm>
          <a:off x="4371669" y="1643990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3469638"/>
                <a:satOff val="-9958"/>
                <a:lumOff val="-159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469638"/>
                <a:satOff val="-9958"/>
                <a:lumOff val="-159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469638"/>
                <a:satOff val="-9958"/>
                <a:lumOff val="-159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Book a Room: Seamless process for room bookings at Moffat Bay Lodge.</a:t>
          </a:r>
        </a:p>
      </dsp:txBody>
      <dsp:txXfrm>
        <a:off x="4371669" y="1643990"/>
        <a:ext cx="1772261" cy="1063356"/>
      </dsp:txXfrm>
    </dsp:sp>
    <dsp:sp modelId="{2647F0BA-C34D-48C5-AF57-CB382EDA2E50}">
      <dsp:nvSpPr>
        <dsp:cNvPr id="0" name=""/>
        <dsp:cNvSpPr/>
      </dsp:nvSpPr>
      <dsp:spPr>
        <a:xfrm>
          <a:off x="8322012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2173628"/>
        <a:ext cx="20381" cy="4080"/>
      </dsp:txXfrm>
    </dsp:sp>
    <dsp:sp modelId="{634047BF-5E78-447F-869F-63600D7AAD80}">
      <dsp:nvSpPr>
        <dsp:cNvPr id="0" name=""/>
        <dsp:cNvSpPr/>
      </dsp:nvSpPr>
      <dsp:spPr>
        <a:xfrm>
          <a:off x="6551550" y="1643990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3965301"/>
                <a:satOff val="-11380"/>
                <a:lumOff val="-182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965301"/>
                <a:satOff val="-11380"/>
                <a:lumOff val="-182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965301"/>
                <a:satOff val="-11380"/>
                <a:lumOff val="-182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Contact Us: Quick access to customer support and inquiries.</a:t>
          </a:r>
        </a:p>
      </dsp:txBody>
      <dsp:txXfrm>
        <a:off x="6551550" y="1643990"/>
        <a:ext cx="1772261" cy="1063356"/>
      </dsp:txXfrm>
    </dsp:sp>
    <dsp:sp modelId="{F4B3DC6D-26EF-4661-AA81-AE81C89BF570}">
      <dsp:nvSpPr>
        <dsp:cNvPr id="0" name=""/>
        <dsp:cNvSpPr/>
      </dsp:nvSpPr>
      <dsp:spPr>
        <a:xfrm>
          <a:off x="898036" y="2705547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2892017"/>
        <a:ext cx="436452" cy="4080"/>
      </dsp:txXfrm>
    </dsp:sp>
    <dsp:sp modelId="{63F6EF72-A6A9-4E08-9488-F099B148D2CB}">
      <dsp:nvSpPr>
        <dsp:cNvPr id="0" name=""/>
        <dsp:cNvSpPr/>
      </dsp:nvSpPr>
      <dsp:spPr>
        <a:xfrm>
          <a:off x="8731432" y="1643990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4460963"/>
                <a:satOff val="-12803"/>
                <a:lumOff val="-2049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460963"/>
                <a:satOff val="-12803"/>
                <a:lumOff val="-2049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460963"/>
                <a:satOff val="-12803"/>
                <a:lumOff val="-2049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About Us: Information on Moffat Bay Lodge’s mission, values, and team.</a:t>
          </a:r>
        </a:p>
      </dsp:txBody>
      <dsp:txXfrm>
        <a:off x="8731432" y="1643990"/>
        <a:ext cx="1772261" cy="1063356"/>
      </dsp:txXfrm>
    </dsp:sp>
    <dsp:sp modelId="{341E5023-16E5-4612-8BDF-DBBF92C0F9B0}">
      <dsp:nvSpPr>
        <dsp:cNvPr id="0" name=""/>
        <dsp:cNvSpPr/>
      </dsp:nvSpPr>
      <dsp:spPr>
        <a:xfrm>
          <a:off x="1782367" y="3600926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3644606"/>
        <a:ext cx="20381" cy="4080"/>
      </dsp:txXfrm>
    </dsp:sp>
    <dsp:sp modelId="{8E5DF26B-2731-4E73-BF45-2380CDB64CA1}">
      <dsp:nvSpPr>
        <dsp:cNvPr id="0" name=""/>
        <dsp:cNvSpPr/>
      </dsp:nvSpPr>
      <dsp:spPr>
        <a:xfrm>
          <a:off x="11905" y="3114967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4956626"/>
                <a:satOff val="-14225"/>
                <a:lumOff val="-227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956626"/>
                <a:satOff val="-14225"/>
                <a:lumOff val="-227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956626"/>
                <a:satOff val="-14225"/>
                <a:lumOff val="-227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Purpose</a:t>
          </a:r>
          <a:r>
            <a:rPr lang="en-US" sz="1200" kern="1200"/>
            <a:t> of Prototyping:</a:t>
          </a:r>
        </a:p>
      </dsp:txBody>
      <dsp:txXfrm>
        <a:off x="11905" y="3114967"/>
        <a:ext cx="1772261" cy="1063356"/>
      </dsp:txXfrm>
    </dsp:sp>
    <dsp:sp modelId="{F59B3B89-9684-455F-92EB-531097B010B7}">
      <dsp:nvSpPr>
        <dsp:cNvPr id="0" name=""/>
        <dsp:cNvSpPr/>
      </dsp:nvSpPr>
      <dsp:spPr>
        <a:xfrm>
          <a:off x="3962249" y="3600926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5906646"/>
              <a:satOff val="-16952"/>
              <a:lumOff val="-2714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3644606"/>
        <a:ext cx="20381" cy="4080"/>
      </dsp:txXfrm>
    </dsp:sp>
    <dsp:sp modelId="{BF4601A2-FF86-455D-AA74-016DE5070540}">
      <dsp:nvSpPr>
        <dsp:cNvPr id="0" name=""/>
        <dsp:cNvSpPr/>
      </dsp:nvSpPr>
      <dsp:spPr>
        <a:xfrm>
          <a:off x="2191787" y="3114967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5452289"/>
                <a:satOff val="-15648"/>
                <a:lumOff val="-250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452289"/>
                <a:satOff val="-15648"/>
                <a:lumOff val="-250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452289"/>
                <a:satOff val="-15648"/>
                <a:lumOff val="-250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Enhance user experience by testing ideas quickly.</a:t>
          </a:r>
        </a:p>
      </dsp:txBody>
      <dsp:txXfrm>
        <a:off x="2191787" y="3114967"/>
        <a:ext cx="1772261" cy="1063356"/>
      </dsp:txXfrm>
    </dsp:sp>
    <dsp:sp modelId="{406BD771-202A-4236-9B0C-02A5029C3BE0}">
      <dsp:nvSpPr>
        <dsp:cNvPr id="0" name=""/>
        <dsp:cNvSpPr/>
      </dsp:nvSpPr>
      <dsp:spPr>
        <a:xfrm>
          <a:off x="6142130" y="3600926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3644606"/>
        <a:ext cx="20381" cy="4080"/>
      </dsp:txXfrm>
    </dsp:sp>
    <dsp:sp modelId="{95E3F4A9-7585-4D45-9537-87FE3F160A01}">
      <dsp:nvSpPr>
        <dsp:cNvPr id="0" name=""/>
        <dsp:cNvSpPr/>
      </dsp:nvSpPr>
      <dsp:spPr>
        <a:xfrm>
          <a:off x="4371669" y="3114967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5947951"/>
                <a:satOff val="-17070"/>
                <a:lumOff val="-273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947951"/>
                <a:satOff val="-17070"/>
                <a:lumOff val="-273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947951"/>
                <a:satOff val="-17070"/>
                <a:lumOff val="-273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Validate functionality and design with real user feedback.</a:t>
          </a:r>
        </a:p>
      </dsp:txBody>
      <dsp:txXfrm>
        <a:off x="4371669" y="3114967"/>
        <a:ext cx="1772261" cy="1063356"/>
      </dsp:txXfrm>
    </dsp:sp>
    <dsp:sp modelId="{D50348F2-56FE-472E-AA37-D0399733EFAA}">
      <dsp:nvSpPr>
        <dsp:cNvPr id="0" name=""/>
        <dsp:cNvSpPr/>
      </dsp:nvSpPr>
      <dsp:spPr>
        <a:xfrm>
          <a:off x="6551550" y="3114967"/>
          <a:ext cx="1772261" cy="1063356"/>
        </a:xfrm>
        <a:prstGeom prst="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Identify potential issues early in the design process.</a:t>
          </a:r>
        </a:p>
      </dsp:txBody>
      <dsp:txXfrm>
        <a:off x="6551550" y="3114967"/>
        <a:ext cx="1772261" cy="10633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D4253-0D4D-4F18-9B52-5CAA9CDABE6D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0A01F-42C1-4F75-87B6-A8D84922F3E1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D85F0-1F3C-40EE-8578-3726242319A8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Login: </a:t>
          </a:r>
          <a:r>
            <a:rPr lang="en-US" sz="1100" kern="1200">
              <a:hlinkClick xmlns:r="http://schemas.openxmlformats.org/officeDocument/2006/relationships" r:id="rId3"/>
            </a:rPr>
            <a:t>https://docs.google.com/document/d/1ydhKK9c7EoJBaYY6F_Q0ELkXUpr4cVTU/edit</a:t>
          </a:r>
          <a:endParaRPr lang="en-US" sz="1100" kern="1200"/>
        </a:p>
      </dsp:txBody>
      <dsp:txXfrm>
        <a:off x="1834517" y="469890"/>
        <a:ext cx="3148942" cy="1335915"/>
      </dsp:txXfrm>
    </dsp:sp>
    <dsp:sp modelId="{A37ADF95-04A6-4168-9F6F-E5F4C7E66D56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4B703-C603-4EC3-850B-9E0E66A124D2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5885B-AEE6-4CC5-8142-B8C6C82EAAEC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Reservation Summary and About Us: </a:t>
          </a:r>
          <a:r>
            <a:rPr lang="en-US" sz="1100" kern="1200">
              <a:hlinkClick xmlns:r="http://schemas.openxmlformats.org/officeDocument/2006/relationships" r:id="rId6"/>
            </a:rPr>
            <a:t>https://docs.google.com/document/d/1hida0stEGHUWeKMq0rt-UNujjLMumQ9j/edit</a:t>
          </a:r>
          <a:endParaRPr lang="en-US" sz="1100" kern="1200"/>
        </a:p>
      </dsp:txBody>
      <dsp:txXfrm>
        <a:off x="7154322" y="469890"/>
        <a:ext cx="3148942" cy="1335915"/>
      </dsp:txXfrm>
    </dsp:sp>
    <dsp:sp modelId="{21C13027-0B6E-4502-9A46-FDA2575E0709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E0442-65CA-4ADE-BC2E-61E84F14ABD2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403BD-C953-42B7-BBC6-165A5B71D804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Contact Us and Look Up Reservation: </a:t>
          </a:r>
          <a:r>
            <a:rPr lang="en-US" sz="1100" kern="1200">
              <a:hlinkClick xmlns:r="http://schemas.openxmlformats.org/officeDocument/2006/relationships" r:id="rId9"/>
            </a:rPr>
            <a:t>https://docs.google.com/document/d/1eBTVS3uiQFu1t92QHeKdkoYyNVilSoPC/edit?usp=sharing&amp;ouid=104714144269725915606&amp;rtpof=true&amp;sd=true</a:t>
          </a:r>
          <a:endParaRPr lang="en-US" sz="1100" kern="1200"/>
        </a:p>
      </dsp:txBody>
      <dsp:txXfrm>
        <a:off x="1834517" y="2545532"/>
        <a:ext cx="3148942" cy="1335915"/>
      </dsp:txXfrm>
    </dsp:sp>
    <dsp:sp modelId="{73A2F897-5D8A-4943-8904-52BF46218770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F45A1-2DD1-4A79-8AF0-B4D41498D602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A465D-D688-4516-B748-1D75EFDD525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Booking a Room: </a:t>
          </a:r>
          <a:r>
            <a:rPr lang="en-US" sz="1100" kern="1200">
              <a:hlinkClick xmlns:r="http://schemas.openxmlformats.org/officeDocument/2006/relationships" r:id="rId12"/>
            </a:rPr>
            <a:t>https://docs.google.com/document/d/1Hl0CEZ5UcAwKVoMdwTmZzR93fU2NgIcO/edit?usp=sharing&amp;ouid=104714144269725915606&amp;rtpof=true&amp;sd=true</a:t>
          </a:r>
          <a:br>
            <a:rPr lang="en-US" sz="1100" kern="1200"/>
          </a:br>
          <a:endParaRPr lang="en-US" sz="1100" kern="1200"/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D74AF-51D5-4F00-BAC0-C990F3FFC15D}">
      <dsp:nvSpPr>
        <dsp:cNvPr id="0" name=""/>
        <dsp:cNvSpPr/>
      </dsp:nvSpPr>
      <dsp:spPr>
        <a:xfrm>
          <a:off x="0" y="5214"/>
          <a:ext cx="7559504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Room: Contains information on available rooms including room ID, type, and price.</a:t>
          </a:r>
          <a:endParaRPr lang="en-US" sz="2700" kern="1200"/>
        </a:p>
      </dsp:txBody>
      <dsp:txXfrm>
        <a:off x="73731" y="78945"/>
        <a:ext cx="7412042" cy="1362934"/>
      </dsp:txXfrm>
    </dsp:sp>
    <dsp:sp modelId="{B3F49330-E9DD-497E-B82A-AD8C17837326}">
      <dsp:nvSpPr>
        <dsp:cNvPr id="0" name=""/>
        <dsp:cNvSpPr/>
      </dsp:nvSpPr>
      <dsp:spPr>
        <a:xfrm>
          <a:off x="0" y="1593371"/>
          <a:ext cx="7559504" cy="1510396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User: Represents users with attributes such as user ID, email, and personal details.</a:t>
          </a:r>
          <a:endParaRPr lang="en-US" sz="2700" kern="1200"/>
        </a:p>
      </dsp:txBody>
      <dsp:txXfrm>
        <a:off x="73731" y="1667102"/>
        <a:ext cx="7412042" cy="1362934"/>
      </dsp:txXfrm>
    </dsp:sp>
    <dsp:sp modelId="{E2A54020-5032-496A-A7A4-C556379620AB}">
      <dsp:nvSpPr>
        <dsp:cNvPr id="0" name=""/>
        <dsp:cNvSpPr/>
      </dsp:nvSpPr>
      <dsp:spPr>
        <a:xfrm>
          <a:off x="0" y="3181528"/>
          <a:ext cx="7559504" cy="1510396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Attraction: Lists attractions with details like attraction ID, name, description, and entry fee.</a:t>
          </a:r>
          <a:endParaRPr lang="en-US" sz="2700" kern="1200"/>
        </a:p>
      </dsp:txBody>
      <dsp:txXfrm>
        <a:off x="73731" y="3255259"/>
        <a:ext cx="7412042" cy="1362934"/>
      </dsp:txXfrm>
    </dsp:sp>
    <dsp:sp modelId="{3507C944-C4E4-4475-B80D-E59F4C63FF0B}">
      <dsp:nvSpPr>
        <dsp:cNvPr id="0" name=""/>
        <dsp:cNvSpPr/>
      </dsp:nvSpPr>
      <dsp:spPr>
        <a:xfrm>
          <a:off x="0" y="4769685"/>
          <a:ext cx="7559504" cy="1510396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Reservation: Manages booking information linked to both Users and Rooms, including reservation dates and costs.</a:t>
          </a:r>
          <a:endParaRPr lang="en-US" sz="2700" kern="1200"/>
        </a:p>
      </dsp:txBody>
      <dsp:txXfrm>
        <a:off x="73731" y="4843416"/>
        <a:ext cx="7412042" cy="1362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5207D-B212-463A-9D37-626E612F8520}">
      <dsp:nvSpPr>
        <dsp:cNvPr id="0" name=""/>
        <dsp:cNvSpPr/>
      </dsp:nvSpPr>
      <dsp:spPr>
        <a:xfrm>
          <a:off x="82613" y="9007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0D48C-0108-4FC3-B1C8-E1BAE6EBB593}">
      <dsp:nvSpPr>
        <dsp:cNvPr id="0" name=""/>
        <dsp:cNvSpPr/>
      </dsp:nvSpPr>
      <dsp:spPr>
        <a:xfrm>
          <a:off x="271034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9BEBD-6802-401D-801F-4A0C602E3B5A}">
      <dsp:nvSpPr>
        <dsp:cNvPr id="0" name=""/>
        <dsp:cNvSpPr/>
      </dsp:nvSpPr>
      <dsp:spPr>
        <a:xfrm>
          <a:off x="1172126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Overview: </a:t>
          </a:r>
        </a:p>
      </dsp:txBody>
      <dsp:txXfrm>
        <a:off x="1172126" y="90072"/>
        <a:ext cx="2114937" cy="897246"/>
      </dsp:txXfrm>
    </dsp:sp>
    <dsp:sp modelId="{F23A4C87-924C-4363-8E46-87B926D86889}">
      <dsp:nvSpPr>
        <dsp:cNvPr id="0" name=""/>
        <dsp:cNvSpPr/>
      </dsp:nvSpPr>
      <dsp:spPr>
        <a:xfrm>
          <a:off x="3655575" y="9007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55213-5CB1-48C9-8B6A-EF79263F4704}">
      <dsp:nvSpPr>
        <dsp:cNvPr id="0" name=""/>
        <dsp:cNvSpPr/>
      </dsp:nvSpPr>
      <dsp:spPr>
        <a:xfrm>
          <a:off x="3843996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C8D66-4713-4601-A411-B8E223FB35F0}">
      <dsp:nvSpPr>
        <dsp:cNvPr id="0" name=""/>
        <dsp:cNvSpPr/>
      </dsp:nvSpPr>
      <dsp:spPr>
        <a:xfrm>
          <a:off x="4745088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following slides outline a series of test cases designed to evaluate key functionalities of our application. </a:t>
          </a:r>
        </a:p>
      </dsp:txBody>
      <dsp:txXfrm>
        <a:off x="4745088" y="90072"/>
        <a:ext cx="2114937" cy="897246"/>
      </dsp:txXfrm>
    </dsp:sp>
    <dsp:sp modelId="{D7B61C24-8FF5-47C2-A289-C1823A5FAFDD}">
      <dsp:nvSpPr>
        <dsp:cNvPr id="0" name=""/>
        <dsp:cNvSpPr/>
      </dsp:nvSpPr>
      <dsp:spPr>
        <a:xfrm>
          <a:off x="7228536" y="9007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67D0-7F49-4625-A8EE-A751E40E5FAA}">
      <dsp:nvSpPr>
        <dsp:cNvPr id="0" name=""/>
        <dsp:cNvSpPr/>
      </dsp:nvSpPr>
      <dsp:spPr>
        <a:xfrm>
          <a:off x="7416958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99FB8-F6C5-4200-B447-FC43F2218D49}">
      <dsp:nvSpPr>
        <dsp:cNvPr id="0" name=""/>
        <dsp:cNvSpPr/>
      </dsp:nvSpPr>
      <dsp:spPr>
        <a:xfrm>
          <a:off x="8318049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Each test case aims to ensure that the system meets specified requirements and performs as expected.</a:t>
          </a:r>
        </a:p>
      </dsp:txBody>
      <dsp:txXfrm>
        <a:off x="8318049" y="90072"/>
        <a:ext cx="2114937" cy="897246"/>
      </dsp:txXfrm>
    </dsp:sp>
    <dsp:sp modelId="{65C57872-A7A9-415D-A452-F11D1FBDC8E0}">
      <dsp:nvSpPr>
        <dsp:cNvPr id="0" name=""/>
        <dsp:cNvSpPr/>
      </dsp:nvSpPr>
      <dsp:spPr>
        <a:xfrm>
          <a:off x="82613" y="1727045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8C50A-6451-43A7-BA76-8D853F954842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2D1BE-FDDB-44D0-BECE-A35B9CAC71AE}">
      <dsp:nvSpPr>
        <dsp:cNvPr id="0" name=""/>
        <dsp:cNvSpPr/>
      </dsp:nvSpPr>
      <dsp:spPr>
        <a:xfrm>
          <a:off x="1172126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Objectives:</a:t>
          </a:r>
        </a:p>
      </dsp:txBody>
      <dsp:txXfrm>
        <a:off x="1172126" y="1727045"/>
        <a:ext cx="2114937" cy="897246"/>
      </dsp:txXfrm>
    </dsp:sp>
    <dsp:sp modelId="{96A7289A-BE70-4967-8BB6-917932A5F3E6}">
      <dsp:nvSpPr>
        <dsp:cNvPr id="0" name=""/>
        <dsp:cNvSpPr/>
      </dsp:nvSpPr>
      <dsp:spPr>
        <a:xfrm>
          <a:off x="3655575" y="1727045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1E663-C42E-461D-9CAC-FCD69101B0C7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D02AD-3051-4EE2-A5D8-3FC20B3B4427}">
      <dsp:nvSpPr>
        <dsp:cNvPr id="0" name=""/>
        <dsp:cNvSpPr/>
      </dsp:nvSpPr>
      <dsp:spPr>
        <a:xfrm>
          <a:off x="4745088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Validate user interactions and ensure a seamless experience.</a:t>
          </a:r>
        </a:p>
      </dsp:txBody>
      <dsp:txXfrm>
        <a:off x="4745088" y="1727045"/>
        <a:ext cx="2114937" cy="897246"/>
      </dsp:txXfrm>
    </dsp:sp>
    <dsp:sp modelId="{B7BCCE0B-D5AE-492B-B59D-2BD9B80853A6}">
      <dsp:nvSpPr>
        <dsp:cNvPr id="0" name=""/>
        <dsp:cNvSpPr/>
      </dsp:nvSpPr>
      <dsp:spPr>
        <a:xfrm>
          <a:off x="7228536" y="1727045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67339-62E8-4E20-904B-0E81C59A4F13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AE40C-FAD4-4268-800B-68737A4BC788}">
      <dsp:nvSpPr>
        <dsp:cNvPr id="0" name=""/>
        <dsp:cNvSpPr/>
      </dsp:nvSpPr>
      <dsp:spPr>
        <a:xfrm>
          <a:off x="8318049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Confirm proper functionality and responsiveness across various components of the application.</a:t>
          </a:r>
        </a:p>
      </dsp:txBody>
      <dsp:txXfrm>
        <a:off x="8318049" y="1727045"/>
        <a:ext cx="2114937" cy="897246"/>
      </dsp:txXfrm>
    </dsp:sp>
    <dsp:sp modelId="{03BB20CC-16B8-4D47-BD47-5A417B9B077A}">
      <dsp:nvSpPr>
        <dsp:cNvPr id="0" name=""/>
        <dsp:cNvSpPr/>
      </dsp:nvSpPr>
      <dsp:spPr>
        <a:xfrm>
          <a:off x="82613" y="336401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64D80-0041-4771-8DED-C4E96F7D58E4}">
      <dsp:nvSpPr>
        <dsp:cNvPr id="0" name=""/>
        <dsp:cNvSpPr/>
      </dsp:nvSpPr>
      <dsp:spPr>
        <a:xfrm>
          <a:off x="271034" y="3552441"/>
          <a:ext cx="520402" cy="5204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2EEF8-9BB3-40BD-B53A-58BD4C228620}">
      <dsp:nvSpPr>
        <dsp:cNvPr id="0" name=""/>
        <dsp:cNvSpPr/>
      </dsp:nvSpPr>
      <dsp:spPr>
        <a:xfrm>
          <a:off x="1172126" y="336401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Importance:</a:t>
          </a:r>
        </a:p>
      </dsp:txBody>
      <dsp:txXfrm>
        <a:off x="1172126" y="3364019"/>
        <a:ext cx="2114937" cy="897246"/>
      </dsp:txXfrm>
    </dsp:sp>
    <dsp:sp modelId="{E5D6B6C1-D192-4402-837E-8847E1EA8641}">
      <dsp:nvSpPr>
        <dsp:cNvPr id="0" name=""/>
        <dsp:cNvSpPr/>
      </dsp:nvSpPr>
      <dsp:spPr>
        <a:xfrm>
          <a:off x="3655575" y="336401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F3A14-2DF3-4E7B-BA1B-8E2E70D61F48}">
      <dsp:nvSpPr>
        <dsp:cNvPr id="0" name=""/>
        <dsp:cNvSpPr/>
      </dsp:nvSpPr>
      <dsp:spPr>
        <a:xfrm>
          <a:off x="3843996" y="3552441"/>
          <a:ext cx="520402" cy="52040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FE2FE-2921-4434-B1ED-5A022FCA770F}">
      <dsp:nvSpPr>
        <dsp:cNvPr id="0" name=""/>
        <dsp:cNvSpPr/>
      </dsp:nvSpPr>
      <dsp:spPr>
        <a:xfrm>
          <a:off x="4745088" y="336401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Comprehensive testing is crucial for identifying bugs, ensuring reliability, and enhancing user satisfaction.</a:t>
          </a:r>
        </a:p>
      </dsp:txBody>
      <dsp:txXfrm>
        <a:off x="4745088" y="3364019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4DDDF-2615-4124-8827-407B7240CFA0}">
      <dsp:nvSpPr>
        <dsp:cNvPr id="0" name=""/>
        <dsp:cNvSpPr/>
      </dsp:nvSpPr>
      <dsp:spPr>
        <a:xfrm>
          <a:off x="1782367" y="1031628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1075308"/>
        <a:ext cx="20381" cy="4080"/>
      </dsp:txXfrm>
    </dsp:sp>
    <dsp:sp modelId="{9380487D-62AE-4426-9E73-6F642098658C}">
      <dsp:nvSpPr>
        <dsp:cNvPr id="0" name=""/>
        <dsp:cNvSpPr/>
      </dsp:nvSpPr>
      <dsp:spPr>
        <a:xfrm>
          <a:off x="11905" y="545669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Test Objective: Verify that the attractions information displays correctly and meets content requirements.</a:t>
          </a:r>
          <a:endParaRPr lang="en-US" sz="1200" kern="1200"/>
        </a:p>
      </dsp:txBody>
      <dsp:txXfrm>
        <a:off x="11905" y="545669"/>
        <a:ext cx="1772261" cy="1063356"/>
      </dsp:txXfrm>
    </dsp:sp>
    <dsp:sp modelId="{214D856F-D632-43B7-B8EB-84DD7C18CA92}">
      <dsp:nvSpPr>
        <dsp:cNvPr id="0" name=""/>
        <dsp:cNvSpPr/>
      </dsp:nvSpPr>
      <dsp:spPr>
        <a:xfrm>
          <a:off x="3962249" y="1031628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1075308"/>
        <a:ext cx="20381" cy="4080"/>
      </dsp:txXfrm>
    </dsp:sp>
    <dsp:sp modelId="{B1B6B8B0-8520-4F0A-9D68-BC6826AF5EAD}">
      <dsp:nvSpPr>
        <dsp:cNvPr id="0" name=""/>
        <dsp:cNvSpPr/>
      </dsp:nvSpPr>
      <dsp:spPr>
        <a:xfrm>
          <a:off x="2191787" y="545669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Developer</a:t>
          </a:r>
          <a:r>
            <a:rPr lang="en-US" sz="1200" b="0" i="0" kern="1200">
              <a:latin typeface="Aptos Display" panose="02110004020202020204"/>
            </a:rPr>
            <a:t>:</a:t>
          </a:r>
          <a:r>
            <a:rPr lang="en-US" sz="1200" b="0" i="0" kern="1200"/>
            <a:t> Marie/Joshua</a:t>
          </a:r>
          <a:endParaRPr lang="en-US" sz="1200" kern="1200"/>
        </a:p>
      </dsp:txBody>
      <dsp:txXfrm>
        <a:off x="2191787" y="545669"/>
        <a:ext cx="1772261" cy="1063356"/>
      </dsp:txXfrm>
    </dsp:sp>
    <dsp:sp modelId="{07EB21DB-FE47-4877-885D-92F379151557}">
      <dsp:nvSpPr>
        <dsp:cNvPr id="0" name=""/>
        <dsp:cNvSpPr/>
      </dsp:nvSpPr>
      <dsp:spPr>
        <a:xfrm>
          <a:off x="6142130" y="1031628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1075308"/>
        <a:ext cx="20381" cy="4080"/>
      </dsp:txXfrm>
    </dsp:sp>
    <dsp:sp modelId="{0AF2EFF6-F54A-474E-B7FF-9B3243DBFBF6}">
      <dsp:nvSpPr>
        <dsp:cNvPr id="0" name=""/>
        <dsp:cNvSpPr/>
      </dsp:nvSpPr>
      <dsp:spPr>
        <a:xfrm>
          <a:off x="4371669" y="545669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Date Tested: 09.29.24</a:t>
          </a:r>
          <a:endParaRPr lang="en-US" sz="1200" kern="1200"/>
        </a:p>
      </dsp:txBody>
      <dsp:txXfrm>
        <a:off x="4371669" y="545669"/>
        <a:ext cx="1772261" cy="1063356"/>
      </dsp:txXfrm>
    </dsp:sp>
    <dsp:sp modelId="{6CFE5138-B877-4170-A696-C48722954FD4}">
      <dsp:nvSpPr>
        <dsp:cNvPr id="0" name=""/>
        <dsp:cNvSpPr/>
      </dsp:nvSpPr>
      <dsp:spPr>
        <a:xfrm>
          <a:off x="8322012" y="1031628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1075308"/>
        <a:ext cx="20381" cy="4080"/>
      </dsp:txXfrm>
    </dsp:sp>
    <dsp:sp modelId="{B1B63718-1B66-4ADD-AF74-196C6AB301F2}">
      <dsp:nvSpPr>
        <dsp:cNvPr id="0" name=""/>
        <dsp:cNvSpPr/>
      </dsp:nvSpPr>
      <dsp:spPr>
        <a:xfrm>
          <a:off x="6551550" y="545669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Peer Tester: Joshua</a:t>
          </a:r>
          <a:endParaRPr lang="en-US" sz="1200" kern="1200"/>
        </a:p>
      </dsp:txBody>
      <dsp:txXfrm>
        <a:off x="6551550" y="545669"/>
        <a:ext cx="1772261" cy="1063356"/>
      </dsp:txXfrm>
    </dsp:sp>
    <dsp:sp modelId="{8A512B23-1B89-448A-B0D8-1BD3B2A177DC}">
      <dsp:nvSpPr>
        <dsp:cNvPr id="0" name=""/>
        <dsp:cNvSpPr/>
      </dsp:nvSpPr>
      <dsp:spPr>
        <a:xfrm>
          <a:off x="898036" y="1607226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1793696"/>
        <a:ext cx="436452" cy="4080"/>
      </dsp:txXfrm>
    </dsp:sp>
    <dsp:sp modelId="{29EA5B03-D958-4B57-BE15-4252960669F7}">
      <dsp:nvSpPr>
        <dsp:cNvPr id="0" name=""/>
        <dsp:cNvSpPr/>
      </dsp:nvSpPr>
      <dsp:spPr>
        <a:xfrm>
          <a:off x="8731432" y="545669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Results:</a:t>
          </a:r>
          <a:endParaRPr lang="en-US" sz="1200" kern="1200"/>
        </a:p>
      </dsp:txBody>
      <dsp:txXfrm>
        <a:off x="8731432" y="545669"/>
        <a:ext cx="1772261" cy="1063356"/>
      </dsp:txXfrm>
    </dsp:sp>
    <dsp:sp modelId="{ABBDA7F1-E250-4E05-A2AF-25BFB3F706C1}">
      <dsp:nvSpPr>
        <dsp:cNvPr id="0" name=""/>
        <dsp:cNvSpPr/>
      </dsp:nvSpPr>
      <dsp:spPr>
        <a:xfrm>
          <a:off x="1782367" y="2502605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2546285"/>
        <a:ext cx="20381" cy="4080"/>
      </dsp:txXfrm>
    </dsp:sp>
    <dsp:sp modelId="{3B99D203-23BF-4D99-8267-C1A28A0B8561}">
      <dsp:nvSpPr>
        <dsp:cNvPr id="0" name=""/>
        <dsp:cNvSpPr/>
      </dsp:nvSpPr>
      <dsp:spPr>
        <a:xfrm>
          <a:off x="11905" y="2016647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Pass/Fail Summary: Yes</a:t>
          </a:r>
          <a:endParaRPr lang="en-US" sz="1200" kern="1200"/>
        </a:p>
      </dsp:txBody>
      <dsp:txXfrm>
        <a:off x="11905" y="2016647"/>
        <a:ext cx="1772261" cy="1063356"/>
      </dsp:txXfrm>
    </dsp:sp>
    <dsp:sp modelId="{2C5BE493-2517-4A12-9DB8-DF597368AC04}">
      <dsp:nvSpPr>
        <dsp:cNvPr id="0" name=""/>
        <dsp:cNvSpPr/>
      </dsp:nvSpPr>
      <dsp:spPr>
        <a:xfrm>
          <a:off x="3962249" y="2502605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2546285"/>
        <a:ext cx="20381" cy="4080"/>
      </dsp:txXfrm>
    </dsp:sp>
    <dsp:sp modelId="{4D35F065-5789-49F4-A4CC-0312DF28E915}">
      <dsp:nvSpPr>
        <dsp:cNvPr id="0" name=""/>
        <dsp:cNvSpPr/>
      </dsp:nvSpPr>
      <dsp:spPr>
        <a:xfrm>
          <a:off x="2191787" y="2016647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Comments: The page loads correctly, showing all attractions, descriptions, and images. The "Learn More" links had issues. </a:t>
          </a:r>
          <a:endParaRPr lang="en-US" sz="1200" kern="1200"/>
        </a:p>
      </dsp:txBody>
      <dsp:txXfrm>
        <a:off x="2191787" y="2016647"/>
        <a:ext cx="1772261" cy="1063356"/>
      </dsp:txXfrm>
    </dsp:sp>
    <dsp:sp modelId="{103E2492-353A-43DF-99D6-A3162D6F8E79}">
      <dsp:nvSpPr>
        <dsp:cNvPr id="0" name=""/>
        <dsp:cNvSpPr/>
      </dsp:nvSpPr>
      <dsp:spPr>
        <a:xfrm>
          <a:off x="6142130" y="2502605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2546285"/>
        <a:ext cx="20381" cy="4080"/>
      </dsp:txXfrm>
    </dsp:sp>
    <dsp:sp modelId="{D0D12442-1177-4361-9F72-B60B0B502C6E}">
      <dsp:nvSpPr>
        <dsp:cNvPr id="0" name=""/>
        <dsp:cNvSpPr/>
      </dsp:nvSpPr>
      <dsp:spPr>
        <a:xfrm>
          <a:off x="4371669" y="2016647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Steps &amp; Results:</a:t>
          </a:r>
          <a:endParaRPr lang="en-US" sz="1200" kern="1200"/>
        </a:p>
      </dsp:txBody>
      <dsp:txXfrm>
        <a:off x="4371669" y="2016647"/>
        <a:ext cx="1772261" cy="1063356"/>
      </dsp:txXfrm>
    </dsp:sp>
    <dsp:sp modelId="{695ADCC4-7E87-4D76-B24D-346E431AEF87}">
      <dsp:nvSpPr>
        <dsp:cNvPr id="0" name=""/>
        <dsp:cNvSpPr/>
      </dsp:nvSpPr>
      <dsp:spPr>
        <a:xfrm>
          <a:off x="8322012" y="2502605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2546285"/>
        <a:ext cx="20381" cy="4080"/>
      </dsp:txXfrm>
    </dsp:sp>
    <dsp:sp modelId="{BDB29253-0A3E-4DAB-8449-6CA290B68116}">
      <dsp:nvSpPr>
        <dsp:cNvPr id="0" name=""/>
        <dsp:cNvSpPr/>
      </dsp:nvSpPr>
      <dsp:spPr>
        <a:xfrm>
          <a:off x="6551550" y="2016647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1. Navigate to the Attractions page - Pass</a:t>
          </a:r>
          <a:endParaRPr lang="en-US" sz="1200" kern="1200"/>
        </a:p>
      </dsp:txBody>
      <dsp:txXfrm>
        <a:off x="6551550" y="2016647"/>
        <a:ext cx="1772261" cy="1063356"/>
      </dsp:txXfrm>
    </dsp:sp>
    <dsp:sp modelId="{280606FB-33FB-4E20-A4A5-73B6BBF71105}">
      <dsp:nvSpPr>
        <dsp:cNvPr id="0" name=""/>
        <dsp:cNvSpPr/>
      </dsp:nvSpPr>
      <dsp:spPr>
        <a:xfrm>
          <a:off x="898036" y="3078203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3264673"/>
        <a:ext cx="436452" cy="4080"/>
      </dsp:txXfrm>
    </dsp:sp>
    <dsp:sp modelId="{F11ADE88-08EE-4656-84F7-98DE7BAE29F3}">
      <dsp:nvSpPr>
        <dsp:cNvPr id="0" name=""/>
        <dsp:cNvSpPr/>
      </dsp:nvSpPr>
      <dsp:spPr>
        <a:xfrm>
          <a:off x="8731432" y="2016647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2. Check that all attractions are listed - Pass</a:t>
          </a:r>
          <a:endParaRPr lang="en-US" sz="1200" kern="1200"/>
        </a:p>
      </dsp:txBody>
      <dsp:txXfrm>
        <a:off x="8731432" y="2016647"/>
        <a:ext cx="1772261" cy="1063356"/>
      </dsp:txXfrm>
    </dsp:sp>
    <dsp:sp modelId="{2E07383B-38E1-481B-94CF-E22A8C42B896}">
      <dsp:nvSpPr>
        <dsp:cNvPr id="0" name=""/>
        <dsp:cNvSpPr/>
      </dsp:nvSpPr>
      <dsp:spPr>
        <a:xfrm>
          <a:off x="1782367" y="3973582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4017262"/>
        <a:ext cx="20381" cy="4080"/>
      </dsp:txXfrm>
    </dsp:sp>
    <dsp:sp modelId="{9112F856-8B95-422D-823E-BA8D44F33E5A}">
      <dsp:nvSpPr>
        <dsp:cNvPr id="0" name=""/>
        <dsp:cNvSpPr/>
      </dsp:nvSpPr>
      <dsp:spPr>
        <a:xfrm>
          <a:off x="11905" y="3487624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3. Verify descriptions for each attraction - Pass</a:t>
          </a:r>
          <a:endParaRPr lang="en-US" sz="1200" kern="1200"/>
        </a:p>
      </dsp:txBody>
      <dsp:txXfrm>
        <a:off x="11905" y="3487624"/>
        <a:ext cx="1772261" cy="1063356"/>
      </dsp:txXfrm>
    </dsp:sp>
    <dsp:sp modelId="{EE00535C-FA7E-4DE3-8702-C417C12A0F3E}">
      <dsp:nvSpPr>
        <dsp:cNvPr id="0" name=""/>
        <dsp:cNvSpPr/>
      </dsp:nvSpPr>
      <dsp:spPr>
        <a:xfrm>
          <a:off x="3962249" y="3973582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4017262"/>
        <a:ext cx="20381" cy="4080"/>
      </dsp:txXfrm>
    </dsp:sp>
    <dsp:sp modelId="{013A9B50-B33B-4792-9A0E-CF562A86F351}">
      <dsp:nvSpPr>
        <dsp:cNvPr id="0" name=""/>
        <dsp:cNvSpPr/>
      </dsp:nvSpPr>
      <dsp:spPr>
        <a:xfrm>
          <a:off x="2191787" y="3487624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4. Check images -Pass</a:t>
          </a:r>
          <a:endParaRPr lang="en-US" sz="1200" kern="1200"/>
        </a:p>
      </dsp:txBody>
      <dsp:txXfrm>
        <a:off x="2191787" y="3487624"/>
        <a:ext cx="1772261" cy="1063356"/>
      </dsp:txXfrm>
    </dsp:sp>
    <dsp:sp modelId="{3D9C7CDE-5E90-43BC-A8E7-0994A1AF3BDE}">
      <dsp:nvSpPr>
        <dsp:cNvPr id="0" name=""/>
        <dsp:cNvSpPr/>
      </dsp:nvSpPr>
      <dsp:spPr>
        <a:xfrm>
          <a:off x="4371669" y="3487624"/>
          <a:ext cx="1772261" cy="1063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5. Test the "Learn More" links - Fail</a:t>
          </a:r>
          <a:endParaRPr lang="en-US" sz="1200" kern="1200"/>
        </a:p>
      </dsp:txBody>
      <dsp:txXfrm>
        <a:off x="4371669" y="3487624"/>
        <a:ext cx="1772261" cy="10633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C50A9-CA37-4BBE-B2DF-BD6594833AD7}">
      <dsp:nvSpPr>
        <dsp:cNvPr id="0" name=""/>
        <dsp:cNvSpPr/>
      </dsp:nvSpPr>
      <dsp:spPr>
        <a:xfrm>
          <a:off x="1782367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702651"/>
        <a:ext cx="20381" cy="4080"/>
      </dsp:txXfrm>
    </dsp:sp>
    <dsp:sp modelId="{37779AC5-4952-4DA4-A4F9-A38F6FEF07DA}">
      <dsp:nvSpPr>
        <dsp:cNvPr id="0" name=""/>
        <dsp:cNvSpPr/>
      </dsp:nvSpPr>
      <dsp:spPr>
        <a:xfrm>
          <a:off x="11905" y="173013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Test Objective: Evaluate the layout and functionality of the Attractions page for usability and design consistency.</a:t>
          </a:r>
        </a:p>
      </dsp:txBody>
      <dsp:txXfrm>
        <a:off x="11905" y="173013"/>
        <a:ext cx="1772261" cy="1063356"/>
      </dsp:txXfrm>
    </dsp:sp>
    <dsp:sp modelId="{A36C8773-1B37-4E8F-B652-F5AF19A0BF8A}">
      <dsp:nvSpPr>
        <dsp:cNvPr id="0" name=""/>
        <dsp:cNvSpPr/>
      </dsp:nvSpPr>
      <dsp:spPr>
        <a:xfrm>
          <a:off x="3962249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702651"/>
        <a:ext cx="20381" cy="4080"/>
      </dsp:txXfrm>
    </dsp:sp>
    <dsp:sp modelId="{5F0C2ABA-0F66-48B0-B3B3-32C2984657F4}">
      <dsp:nvSpPr>
        <dsp:cNvPr id="0" name=""/>
        <dsp:cNvSpPr/>
      </dsp:nvSpPr>
      <dsp:spPr>
        <a:xfrm>
          <a:off x="2191787" y="173013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Developer: Marie/Joshua</a:t>
          </a:r>
        </a:p>
      </dsp:txBody>
      <dsp:txXfrm>
        <a:off x="2191787" y="173013"/>
        <a:ext cx="1772261" cy="1063356"/>
      </dsp:txXfrm>
    </dsp:sp>
    <dsp:sp modelId="{305F7DAC-518F-4C76-B57D-7C38EDDB0F47}">
      <dsp:nvSpPr>
        <dsp:cNvPr id="0" name=""/>
        <dsp:cNvSpPr/>
      </dsp:nvSpPr>
      <dsp:spPr>
        <a:xfrm>
          <a:off x="6142130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702651"/>
        <a:ext cx="20381" cy="4080"/>
      </dsp:txXfrm>
    </dsp:sp>
    <dsp:sp modelId="{92E0CB26-05C7-411A-A277-2160B82AAEAE}">
      <dsp:nvSpPr>
        <dsp:cNvPr id="0" name=""/>
        <dsp:cNvSpPr/>
      </dsp:nvSpPr>
      <dsp:spPr>
        <a:xfrm>
          <a:off x="4371669" y="173013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Date Tested: 09.29.24</a:t>
          </a:r>
        </a:p>
      </dsp:txBody>
      <dsp:txXfrm>
        <a:off x="4371669" y="173013"/>
        <a:ext cx="1772261" cy="1063356"/>
      </dsp:txXfrm>
    </dsp:sp>
    <dsp:sp modelId="{C344E0FD-55BD-4025-A33A-B1B6EE1CC4FF}">
      <dsp:nvSpPr>
        <dsp:cNvPr id="0" name=""/>
        <dsp:cNvSpPr/>
      </dsp:nvSpPr>
      <dsp:spPr>
        <a:xfrm>
          <a:off x="8322012" y="658971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702651"/>
        <a:ext cx="20381" cy="4080"/>
      </dsp:txXfrm>
    </dsp:sp>
    <dsp:sp modelId="{0790B9C4-8020-4CAB-844C-DF4290CB9C6A}">
      <dsp:nvSpPr>
        <dsp:cNvPr id="0" name=""/>
        <dsp:cNvSpPr/>
      </dsp:nvSpPr>
      <dsp:spPr>
        <a:xfrm>
          <a:off x="6551550" y="173013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Peer Tester: Joshua</a:t>
          </a:r>
        </a:p>
      </dsp:txBody>
      <dsp:txXfrm>
        <a:off x="6551550" y="173013"/>
        <a:ext cx="1772261" cy="1063356"/>
      </dsp:txXfrm>
    </dsp:sp>
    <dsp:sp modelId="{01C1C542-18C6-447A-8188-1EF2D0C4DFA7}">
      <dsp:nvSpPr>
        <dsp:cNvPr id="0" name=""/>
        <dsp:cNvSpPr/>
      </dsp:nvSpPr>
      <dsp:spPr>
        <a:xfrm>
          <a:off x="898036" y="1234570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1421040"/>
        <a:ext cx="436452" cy="4080"/>
      </dsp:txXfrm>
    </dsp:sp>
    <dsp:sp modelId="{8D8AEE6B-DDE6-4727-A4F6-DFB189A67118}">
      <dsp:nvSpPr>
        <dsp:cNvPr id="0" name=""/>
        <dsp:cNvSpPr/>
      </dsp:nvSpPr>
      <dsp:spPr>
        <a:xfrm>
          <a:off x="8731432" y="173013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Results:</a:t>
          </a:r>
        </a:p>
      </dsp:txBody>
      <dsp:txXfrm>
        <a:off x="8731432" y="173013"/>
        <a:ext cx="1772261" cy="1063356"/>
      </dsp:txXfrm>
    </dsp:sp>
    <dsp:sp modelId="{774D1EB8-0468-4243-87FF-50E2DB2E3B86}">
      <dsp:nvSpPr>
        <dsp:cNvPr id="0" name=""/>
        <dsp:cNvSpPr/>
      </dsp:nvSpPr>
      <dsp:spPr>
        <a:xfrm>
          <a:off x="1782367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2173628"/>
        <a:ext cx="20381" cy="4080"/>
      </dsp:txXfrm>
    </dsp:sp>
    <dsp:sp modelId="{9ADD4996-82AF-466E-85F8-F9FB584982D1}">
      <dsp:nvSpPr>
        <dsp:cNvPr id="0" name=""/>
        <dsp:cNvSpPr/>
      </dsp:nvSpPr>
      <dsp:spPr>
        <a:xfrm>
          <a:off x="11905" y="1643990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Pass/Fail Summary: Yes</a:t>
          </a:r>
        </a:p>
      </dsp:txBody>
      <dsp:txXfrm>
        <a:off x="11905" y="1643990"/>
        <a:ext cx="1772261" cy="1063356"/>
      </dsp:txXfrm>
    </dsp:sp>
    <dsp:sp modelId="{C4D44512-6D25-4B28-985B-5FD1A6466335}">
      <dsp:nvSpPr>
        <dsp:cNvPr id="0" name=""/>
        <dsp:cNvSpPr/>
      </dsp:nvSpPr>
      <dsp:spPr>
        <a:xfrm>
          <a:off x="3962249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2173628"/>
        <a:ext cx="20381" cy="4080"/>
      </dsp:txXfrm>
    </dsp:sp>
    <dsp:sp modelId="{69B36294-76B7-416C-824A-5960F92C4727}">
      <dsp:nvSpPr>
        <dsp:cNvPr id="0" name=""/>
        <dsp:cNvSpPr/>
      </dsp:nvSpPr>
      <dsp:spPr>
        <a:xfrm>
          <a:off x="2191787" y="1643990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Comments</a:t>
          </a:r>
          <a:r>
            <a:rPr lang="en-US" sz="1200" kern="1200"/>
            <a:t>: Tested in multiple browsers; all functionality works correctly and displays responsively.</a:t>
          </a:r>
        </a:p>
      </dsp:txBody>
      <dsp:txXfrm>
        <a:off x="2191787" y="1643990"/>
        <a:ext cx="1772261" cy="1063356"/>
      </dsp:txXfrm>
    </dsp:sp>
    <dsp:sp modelId="{B55CCB76-2FB1-4BD1-8FAC-8A8789CF84B2}">
      <dsp:nvSpPr>
        <dsp:cNvPr id="0" name=""/>
        <dsp:cNvSpPr/>
      </dsp:nvSpPr>
      <dsp:spPr>
        <a:xfrm>
          <a:off x="6142130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0450" y="2173628"/>
        <a:ext cx="20381" cy="4080"/>
      </dsp:txXfrm>
    </dsp:sp>
    <dsp:sp modelId="{237EDB43-7200-4042-B258-54FD9044D904}">
      <dsp:nvSpPr>
        <dsp:cNvPr id="0" name=""/>
        <dsp:cNvSpPr/>
      </dsp:nvSpPr>
      <dsp:spPr>
        <a:xfrm>
          <a:off x="4371669" y="1643990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Steps &amp; Results:</a:t>
          </a:r>
        </a:p>
      </dsp:txBody>
      <dsp:txXfrm>
        <a:off x="4371669" y="1643990"/>
        <a:ext cx="1772261" cy="1063356"/>
      </dsp:txXfrm>
    </dsp:sp>
    <dsp:sp modelId="{BAB0DA03-B8B8-45FE-A1EA-06784794EC6F}">
      <dsp:nvSpPr>
        <dsp:cNvPr id="0" name=""/>
        <dsp:cNvSpPr/>
      </dsp:nvSpPr>
      <dsp:spPr>
        <a:xfrm>
          <a:off x="8322012" y="2129949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0332" y="2173628"/>
        <a:ext cx="20381" cy="4080"/>
      </dsp:txXfrm>
    </dsp:sp>
    <dsp:sp modelId="{15B5AC3F-DECA-4E00-85C0-E8244DF4900F}">
      <dsp:nvSpPr>
        <dsp:cNvPr id="0" name=""/>
        <dsp:cNvSpPr/>
      </dsp:nvSpPr>
      <dsp:spPr>
        <a:xfrm>
          <a:off x="6551550" y="1643990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1. Open Attractions page - Pass</a:t>
          </a:r>
        </a:p>
      </dsp:txBody>
      <dsp:txXfrm>
        <a:off x="6551550" y="1643990"/>
        <a:ext cx="1772261" cy="1063356"/>
      </dsp:txXfrm>
    </dsp:sp>
    <dsp:sp modelId="{6399A06C-B9D5-417D-8460-1D96C04B9279}">
      <dsp:nvSpPr>
        <dsp:cNvPr id="0" name=""/>
        <dsp:cNvSpPr/>
      </dsp:nvSpPr>
      <dsp:spPr>
        <a:xfrm>
          <a:off x="898036" y="2705547"/>
          <a:ext cx="8719527" cy="377020"/>
        </a:xfrm>
        <a:custGeom>
          <a:avLst/>
          <a:gdLst/>
          <a:ahLst/>
          <a:cxnLst/>
          <a:rect l="0" t="0" r="0" b="0"/>
          <a:pathLst>
            <a:path>
              <a:moveTo>
                <a:pt x="8719527" y="0"/>
              </a:moveTo>
              <a:lnTo>
                <a:pt x="8719527" y="205610"/>
              </a:lnTo>
              <a:lnTo>
                <a:pt x="0" y="205610"/>
              </a:lnTo>
              <a:lnTo>
                <a:pt x="0" y="3770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573" y="2892017"/>
        <a:ext cx="436452" cy="4080"/>
      </dsp:txXfrm>
    </dsp:sp>
    <dsp:sp modelId="{E2D173E9-EE13-412E-9473-5C79BE8155BB}">
      <dsp:nvSpPr>
        <dsp:cNvPr id="0" name=""/>
        <dsp:cNvSpPr/>
      </dsp:nvSpPr>
      <dsp:spPr>
        <a:xfrm>
          <a:off x="8731432" y="1643990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 Check layout adjustment - Pass</a:t>
          </a:r>
        </a:p>
      </dsp:txBody>
      <dsp:txXfrm>
        <a:off x="8731432" y="1643990"/>
        <a:ext cx="1772261" cy="1063356"/>
      </dsp:txXfrm>
    </dsp:sp>
    <dsp:sp modelId="{2C3D3869-90D6-4A93-9BD0-7D3BBBA779A6}">
      <dsp:nvSpPr>
        <dsp:cNvPr id="0" name=""/>
        <dsp:cNvSpPr/>
      </dsp:nvSpPr>
      <dsp:spPr>
        <a:xfrm>
          <a:off x="1782367" y="3600926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0686" y="3644606"/>
        <a:ext cx="20381" cy="4080"/>
      </dsp:txXfrm>
    </dsp:sp>
    <dsp:sp modelId="{EF8C9034-FA47-4C5E-8174-4ACD36D70ED7}">
      <dsp:nvSpPr>
        <dsp:cNvPr id="0" name=""/>
        <dsp:cNvSpPr/>
      </dsp:nvSpPr>
      <dsp:spPr>
        <a:xfrm>
          <a:off x="11905" y="3114967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3. Navigation bar functions - Pass</a:t>
          </a:r>
        </a:p>
      </dsp:txBody>
      <dsp:txXfrm>
        <a:off x="11905" y="3114967"/>
        <a:ext cx="1772261" cy="1063356"/>
      </dsp:txXfrm>
    </dsp:sp>
    <dsp:sp modelId="{CAB0F9B1-1554-4ECD-A1D5-426A7797F342}">
      <dsp:nvSpPr>
        <dsp:cNvPr id="0" name=""/>
        <dsp:cNvSpPr/>
      </dsp:nvSpPr>
      <dsp:spPr>
        <a:xfrm>
          <a:off x="3962249" y="3600926"/>
          <a:ext cx="377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0568" y="3644606"/>
        <a:ext cx="20381" cy="4080"/>
      </dsp:txXfrm>
    </dsp:sp>
    <dsp:sp modelId="{B2F1C0B5-0FDF-4F24-8C9B-C5C46E687E49}">
      <dsp:nvSpPr>
        <dsp:cNvPr id="0" name=""/>
        <dsp:cNvSpPr/>
      </dsp:nvSpPr>
      <dsp:spPr>
        <a:xfrm>
          <a:off x="2191787" y="3114967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 Inspect text/image alignment - Pass</a:t>
          </a:r>
        </a:p>
      </dsp:txBody>
      <dsp:txXfrm>
        <a:off x="2191787" y="3114967"/>
        <a:ext cx="1772261" cy="1063356"/>
      </dsp:txXfrm>
    </dsp:sp>
    <dsp:sp modelId="{3B4BA6C8-062F-43F0-90C0-87609621505B}">
      <dsp:nvSpPr>
        <dsp:cNvPr id="0" name=""/>
        <dsp:cNvSpPr/>
      </dsp:nvSpPr>
      <dsp:spPr>
        <a:xfrm>
          <a:off x="4371669" y="3114967"/>
          <a:ext cx="1772261" cy="10633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42" tIns="91156" rIns="86842" bIns="9115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5. Test interactive elements - Pass</a:t>
          </a:r>
        </a:p>
      </dsp:txBody>
      <dsp:txXfrm>
        <a:off x="4371669" y="3114967"/>
        <a:ext cx="1772261" cy="10633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2CBD9-8F02-4D4A-AE23-C0F36CB5F30F}">
      <dsp:nvSpPr>
        <dsp:cNvPr id="0" name=""/>
        <dsp:cNvSpPr/>
      </dsp:nvSpPr>
      <dsp:spPr>
        <a:xfrm>
          <a:off x="1778971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701213"/>
        <a:ext cx="20400" cy="4080"/>
      </dsp:txXfrm>
    </dsp:sp>
    <dsp:sp modelId="{777FEEAF-F686-46DA-A291-857B866B95A5}">
      <dsp:nvSpPr>
        <dsp:cNvPr id="0" name=""/>
        <dsp:cNvSpPr/>
      </dsp:nvSpPr>
      <dsp:spPr>
        <a:xfrm>
          <a:off x="6777" y="17105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Test Objective: Ensure the login form accepts valid input and displays appropriate messages for invalid credentials.</a:t>
          </a:r>
        </a:p>
      </dsp:txBody>
      <dsp:txXfrm>
        <a:off x="6777" y="171055"/>
        <a:ext cx="1773994" cy="1064396"/>
      </dsp:txXfrm>
    </dsp:sp>
    <dsp:sp modelId="{3B4ACBA1-71F1-4AE3-A3D2-E4F761D767F9}">
      <dsp:nvSpPr>
        <dsp:cNvPr id="0" name=""/>
        <dsp:cNvSpPr/>
      </dsp:nvSpPr>
      <dsp:spPr>
        <a:xfrm>
          <a:off x="3960984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701213"/>
        <a:ext cx="20400" cy="4080"/>
      </dsp:txXfrm>
    </dsp:sp>
    <dsp:sp modelId="{7E6AA7E2-977C-4E44-AA9F-6B14E7A934DA}">
      <dsp:nvSpPr>
        <dsp:cNvPr id="0" name=""/>
        <dsp:cNvSpPr/>
      </dsp:nvSpPr>
      <dsp:spPr>
        <a:xfrm>
          <a:off x="2188790" y="17105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Developer: Marie Battle</a:t>
          </a:r>
        </a:p>
      </dsp:txBody>
      <dsp:txXfrm>
        <a:off x="2188790" y="171055"/>
        <a:ext cx="1773994" cy="1064396"/>
      </dsp:txXfrm>
    </dsp:sp>
    <dsp:sp modelId="{0B7DD641-4263-4186-BCC1-0FBA22622242}">
      <dsp:nvSpPr>
        <dsp:cNvPr id="0" name=""/>
        <dsp:cNvSpPr/>
      </dsp:nvSpPr>
      <dsp:spPr>
        <a:xfrm>
          <a:off x="6142997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1505" y="701213"/>
        <a:ext cx="20400" cy="4080"/>
      </dsp:txXfrm>
    </dsp:sp>
    <dsp:sp modelId="{6F177ECD-E574-4D24-9AAE-9BD0A42F1A58}">
      <dsp:nvSpPr>
        <dsp:cNvPr id="0" name=""/>
        <dsp:cNvSpPr/>
      </dsp:nvSpPr>
      <dsp:spPr>
        <a:xfrm>
          <a:off x="4370802" y="17105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Date Tested: 09.05.24</a:t>
          </a:r>
        </a:p>
      </dsp:txBody>
      <dsp:txXfrm>
        <a:off x="4370802" y="171055"/>
        <a:ext cx="1773994" cy="1064396"/>
      </dsp:txXfrm>
    </dsp:sp>
    <dsp:sp modelId="{E702FE0B-648C-428E-8DF8-0049C5E2AA6C}">
      <dsp:nvSpPr>
        <dsp:cNvPr id="0" name=""/>
        <dsp:cNvSpPr/>
      </dsp:nvSpPr>
      <dsp:spPr>
        <a:xfrm>
          <a:off x="8325009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3518" y="701213"/>
        <a:ext cx="20400" cy="4080"/>
      </dsp:txXfrm>
    </dsp:sp>
    <dsp:sp modelId="{F9904EF4-D8FB-485C-8670-D3F1B37A2DA8}">
      <dsp:nvSpPr>
        <dsp:cNvPr id="0" name=""/>
        <dsp:cNvSpPr/>
      </dsp:nvSpPr>
      <dsp:spPr>
        <a:xfrm>
          <a:off x="6552815" y="17105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Peer Tester: Kody Pope</a:t>
          </a:r>
        </a:p>
      </dsp:txBody>
      <dsp:txXfrm>
        <a:off x="6552815" y="171055"/>
        <a:ext cx="1773994" cy="1064396"/>
      </dsp:txXfrm>
    </dsp:sp>
    <dsp:sp modelId="{57B9B018-46B2-467A-8D7F-F92A1230BABF}">
      <dsp:nvSpPr>
        <dsp:cNvPr id="0" name=""/>
        <dsp:cNvSpPr/>
      </dsp:nvSpPr>
      <dsp:spPr>
        <a:xfrm>
          <a:off x="893774" y="1233652"/>
          <a:ext cx="8728050" cy="377418"/>
        </a:xfrm>
        <a:custGeom>
          <a:avLst/>
          <a:gdLst/>
          <a:ahLst/>
          <a:cxnLst/>
          <a:rect l="0" t="0" r="0" b="0"/>
          <a:pathLst>
            <a:path>
              <a:moveTo>
                <a:pt x="8728050" y="0"/>
              </a:moveTo>
              <a:lnTo>
                <a:pt x="872805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360" y="1420321"/>
        <a:ext cx="436879" cy="4080"/>
      </dsp:txXfrm>
    </dsp:sp>
    <dsp:sp modelId="{8B45DD6C-DEAE-49DF-8E62-F4388CDF9676}">
      <dsp:nvSpPr>
        <dsp:cNvPr id="0" name=""/>
        <dsp:cNvSpPr/>
      </dsp:nvSpPr>
      <dsp:spPr>
        <a:xfrm>
          <a:off x="8734828" y="17105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Results:</a:t>
          </a:r>
        </a:p>
      </dsp:txBody>
      <dsp:txXfrm>
        <a:off x="8734828" y="171055"/>
        <a:ext cx="1773994" cy="1064396"/>
      </dsp:txXfrm>
    </dsp:sp>
    <dsp:sp modelId="{96A010CC-8F55-4E4A-80B7-81B7FCFAE97D}">
      <dsp:nvSpPr>
        <dsp:cNvPr id="0" name=""/>
        <dsp:cNvSpPr/>
      </dsp:nvSpPr>
      <dsp:spPr>
        <a:xfrm>
          <a:off x="1778971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2173628"/>
        <a:ext cx="20400" cy="4080"/>
      </dsp:txXfrm>
    </dsp:sp>
    <dsp:sp modelId="{73462CCE-99E9-46FC-A996-2C973C0A78ED}">
      <dsp:nvSpPr>
        <dsp:cNvPr id="0" name=""/>
        <dsp:cNvSpPr/>
      </dsp:nvSpPr>
      <dsp:spPr>
        <a:xfrm>
          <a:off x="6777" y="1643470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Pass/Fail Summary: No</a:t>
          </a:r>
        </a:p>
      </dsp:txBody>
      <dsp:txXfrm>
        <a:off x="6777" y="1643470"/>
        <a:ext cx="1773994" cy="1064396"/>
      </dsp:txXfrm>
    </dsp:sp>
    <dsp:sp modelId="{79C4772B-810F-400D-8176-A9430672A525}">
      <dsp:nvSpPr>
        <dsp:cNvPr id="0" name=""/>
        <dsp:cNvSpPr/>
      </dsp:nvSpPr>
      <dsp:spPr>
        <a:xfrm>
          <a:off x="3960984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2173628"/>
        <a:ext cx="20400" cy="4080"/>
      </dsp:txXfrm>
    </dsp:sp>
    <dsp:sp modelId="{6002ADA2-300E-47A6-BD28-EFAB870856FF}">
      <dsp:nvSpPr>
        <dsp:cNvPr id="0" name=""/>
        <dsp:cNvSpPr/>
      </dsp:nvSpPr>
      <dsp:spPr>
        <a:xfrm>
          <a:off x="2188790" y="1643470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Comments: Issues with incorrect password prompts; valid email did not receive appropriate feedback.</a:t>
          </a:r>
        </a:p>
      </dsp:txBody>
      <dsp:txXfrm>
        <a:off x="2188790" y="1643470"/>
        <a:ext cx="1773994" cy="1064396"/>
      </dsp:txXfrm>
    </dsp:sp>
    <dsp:sp modelId="{922664A0-A818-439D-AC35-95CDD9BD0244}">
      <dsp:nvSpPr>
        <dsp:cNvPr id="0" name=""/>
        <dsp:cNvSpPr/>
      </dsp:nvSpPr>
      <dsp:spPr>
        <a:xfrm>
          <a:off x="6142997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1505" y="2173628"/>
        <a:ext cx="20400" cy="4080"/>
      </dsp:txXfrm>
    </dsp:sp>
    <dsp:sp modelId="{7215C1C0-5F4B-495F-A52E-F7DC0112DA0C}">
      <dsp:nvSpPr>
        <dsp:cNvPr id="0" name=""/>
        <dsp:cNvSpPr/>
      </dsp:nvSpPr>
      <dsp:spPr>
        <a:xfrm>
          <a:off x="4370802" y="1643470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Steps &amp; Results:</a:t>
          </a:r>
        </a:p>
      </dsp:txBody>
      <dsp:txXfrm>
        <a:off x="4370802" y="1643470"/>
        <a:ext cx="1773994" cy="1064396"/>
      </dsp:txXfrm>
    </dsp:sp>
    <dsp:sp modelId="{15910E34-5E50-4350-9D2D-A78BC8A95B40}">
      <dsp:nvSpPr>
        <dsp:cNvPr id="0" name=""/>
        <dsp:cNvSpPr/>
      </dsp:nvSpPr>
      <dsp:spPr>
        <a:xfrm>
          <a:off x="8325009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3518" y="2173628"/>
        <a:ext cx="20400" cy="4080"/>
      </dsp:txXfrm>
    </dsp:sp>
    <dsp:sp modelId="{01145107-1A63-4C95-BBE6-EAF9D63A821E}">
      <dsp:nvSpPr>
        <dsp:cNvPr id="0" name=""/>
        <dsp:cNvSpPr/>
      </dsp:nvSpPr>
      <dsp:spPr>
        <a:xfrm>
          <a:off x="6552815" y="1643470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1. Load login page - Pass</a:t>
          </a:r>
        </a:p>
      </dsp:txBody>
      <dsp:txXfrm>
        <a:off x="6552815" y="1643470"/>
        <a:ext cx="1773994" cy="1064396"/>
      </dsp:txXfrm>
    </dsp:sp>
    <dsp:sp modelId="{BEF44E6A-4D16-4F73-B85A-828FFA34D263}">
      <dsp:nvSpPr>
        <dsp:cNvPr id="0" name=""/>
        <dsp:cNvSpPr/>
      </dsp:nvSpPr>
      <dsp:spPr>
        <a:xfrm>
          <a:off x="893774" y="2706067"/>
          <a:ext cx="8728050" cy="377418"/>
        </a:xfrm>
        <a:custGeom>
          <a:avLst/>
          <a:gdLst/>
          <a:ahLst/>
          <a:cxnLst/>
          <a:rect l="0" t="0" r="0" b="0"/>
          <a:pathLst>
            <a:path>
              <a:moveTo>
                <a:pt x="8728050" y="0"/>
              </a:moveTo>
              <a:lnTo>
                <a:pt x="872805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360" y="2892736"/>
        <a:ext cx="436879" cy="4080"/>
      </dsp:txXfrm>
    </dsp:sp>
    <dsp:sp modelId="{8FE330BD-CE95-4238-83D7-2EFA5E632FAD}">
      <dsp:nvSpPr>
        <dsp:cNvPr id="0" name=""/>
        <dsp:cNvSpPr/>
      </dsp:nvSpPr>
      <dsp:spPr>
        <a:xfrm>
          <a:off x="8734828" y="1643470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 Submit without credentials - Pass</a:t>
          </a:r>
        </a:p>
      </dsp:txBody>
      <dsp:txXfrm>
        <a:off x="8734828" y="1643470"/>
        <a:ext cx="1773994" cy="1064396"/>
      </dsp:txXfrm>
    </dsp:sp>
    <dsp:sp modelId="{57DABDFA-448E-4D8E-B128-2773723C3BA9}">
      <dsp:nvSpPr>
        <dsp:cNvPr id="0" name=""/>
        <dsp:cNvSpPr/>
      </dsp:nvSpPr>
      <dsp:spPr>
        <a:xfrm>
          <a:off x="1778971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3646043"/>
        <a:ext cx="20400" cy="4080"/>
      </dsp:txXfrm>
    </dsp:sp>
    <dsp:sp modelId="{73EAAB9C-7661-4A87-B035-D931740164C6}">
      <dsp:nvSpPr>
        <dsp:cNvPr id="0" name=""/>
        <dsp:cNvSpPr/>
      </dsp:nvSpPr>
      <dsp:spPr>
        <a:xfrm>
          <a:off x="6777" y="311588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3. Enter invalid email - Pass</a:t>
          </a:r>
        </a:p>
      </dsp:txBody>
      <dsp:txXfrm>
        <a:off x="6777" y="3115885"/>
        <a:ext cx="1773994" cy="1064396"/>
      </dsp:txXfrm>
    </dsp:sp>
    <dsp:sp modelId="{A2F0DD45-462C-4431-BB2E-5BE35A2F33BD}">
      <dsp:nvSpPr>
        <dsp:cNvPr id="0" name=""/>
        <dsp:cNvSpPr/>
      </dsp:nvSpPr>
      <dsp:spPr>
        <a:xfrm>
          <a:off x="3960984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3646043"/>
        <a:ext cx="20400" cy="4080"/>
      </dsp:txXfrm>
    </dsp:sp>
    <dsp:sp modelId="{C68180DC-C6FC-4FB0-82D0-C0B3C8407245}">
      <dsp:nvSpPr>
        <dsp:cNvPr id="0" name=""/>
        <dsp:cNvSpPr/>
      </dsp:nvSpPr>
      <dsp:spPr>
        <a:xfrm>
          <a:off x="2188790" y="311588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 Enter valid email but incorrect password - Fail</a:t>
          </a:r>
        </a:p>
      </dsp:txBody>
      <dsp:txXfrm>
        <a:off x="2188790" y="3115885"/>
        <a:ext cx="1773994" cy="1064396"/>
      </dsp:txXfrm>
    </dsp:sp>
    <dsp:sp modelId="{C083DBD6-EBAC-489F-BB61-264DDE1008C6}">
      <dsp:nvSpPr>
        <dsp:cNvPr id="0" name=""/>
        <dsp:cNvSpPr/>
      </dsp:nvSpPr>
      <dsp:spPr>
        <a:xfrm>
          <a:off x="4370802" y="3115885"/>
          <a:ext cx="1773994" cy="10643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5. Enter valid email and password - Fail</a:t>
          </a:r>
        </a:p>
      </dsp:txBody>
      <dsp:txXfrm>
        <a:off x="4370802" y="3115885"/>
        <a:ext cx="1773994" cy="1064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E217B-1ECF-45B7-A25C-E3EE62B7828F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B65F7C91-2901-4B4E-A285-A6B0FCB8F571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Test Objective: Ensures that users can update their profile information successfully.</a:t>
          </a:r>
          <a:endParaRPr lang="en-US" sz="1300" kern="1200"/>
        </a:p>
      </dsp:txBody>
      <dsp:txXfrm>
        <a:off x="748607" y="2795"/>
        <a:ext cx="1922896" cy="1153737"/>
      </dsp:txXfrm>
    </dsp:sp>
    <dsp:sp modelId="{F4E26745-DE65-45C0-96F3-431EC6B71FED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84614964-75B6-4F9B-808B-2E00EEB74126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Developer: Erik Hernandez</a:t>
          </a:r>
          <a:endParaRPr lang="en-US" sz="1300" kern="1200"/>
        </a:p>
      </dsp:txBody>
      <dsp:txXfrm>
        <a:off x="3113770" y="2795"/>
        <a:ext cx="1922896" cy="1153737"/>
      </dsp:txXfrm>
    </dsp:sp>
    <dsp:sp modelId="{FF2AAC5D-771D-439E-B168-51D1DF8408EF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A5F65B33-BB85-4B36-88C3-859ADF7044AD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Date Tested: 9-30-24</a:t>
          </a:r>
          <a:endParaRPr lang="en-US" sz="1300" kern="1200"/>
        </a:p>
      </dsp:txBody>
      <dsp:txXfrm>
        <a:off x="5478933" y="2795"/>
        <a:ext cx="1922896" cy="1153737"/>
      </dsp:txXfrm>
    </dsp:sp>
    <dsp:sp modelId="{A7EED784-0786-4981-A9D0-96AE793C4F0A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6EB5C4CA-A968-45E3-B7E0-26354B16C521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Peer Tester: Kody Pope</a:t>
          </a:r>
          <a:endParaRPr lang="en-US" sz="1300" kern="1200"/>
        </a:p>
      </dsp:txBody>
      <dsp:txXfrm>
        <a:off x="7844095" y="2795"/>
        <a:ext cx="1922896" cy="1153737"/>
      </dsp:txXfrm>
    </dsp:sp>
    <dsp:sp modelId="{FD41970E-5C4C-4D43-ABFB-B91FFDEEC5D8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1A8453B-E03A-4E41-A7C3-3BDB027CEEA2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Expected Results:</a:t>
          </a:r>
          <a:endParaRPr lang="en-US" sz="1300" kern="1200"/>
        </a:p>
      </dsp:txBody>
      <dsp:txXfrm>
        <a:off x="748607" y="1598800"/>
        <a:ext cx="1922896" cy="1153737"/>
      </dsp:txXfrm>
    </dsp:sp>
    <dsp:sp modelId="{AA3091F5-7990-4268-8834-1D0FCC69070C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D85FEF9A-0C4B-4500-8201-D43B3A8409FB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1. Update profile fields and submit</a:t>
          </a:r>
          <a:endParaRPr lang="en-US" sz="1300" kern="1200"/>
        </a:p>
      </dsp:txBody>
      <dsp:txXfrm>
        <a:off x="3113770" y="1598800"/>
        <a:ext cx="1922896" cy="1153737"/>
      </dsp:txXfrm>
    </dsp:sp>
    <dsp:sp modelId="{7AC543A9-29D7-4B40-9070-EEFE39782AA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1ECFCF3F-4C74-4047-B33C-5442100BE96E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Profile is updated successfully</a:t>
          </a:r>
          <a:endParaRPr lang="en-US" sz="1300" kern="1200"/>
        </a:p>
      </dsp:txBody>
      <dsp:txXfrm>
        <a:off x="5478933" y="1598800"/>
        <a:ext cx="1922896" cy="1153737"/>
      </dsp:txXfrm>
    </dsp:sp>
    <dsp:sp modelId="{1FC1364C-6A20-4AF1-8E1A-716691FE5E5D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29CB1248-4F93-4C84-851B-823C25D99624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2. Submit with invalid data</a:t>
          </a:r>
          <a:endParaRPr lang="en-US" sz="1300" kern="1200"/>
        </a:p>
      </dsp:txBody>
      <dsp:txXfrm>
        <a:off x="7844095" y="1598800"/>
        <a:ext cx="1922896" cy="1153737"/>
      </dsp:txXfrm>
    </dsp:sp>
    <dsp:sp modelId="{DE07E867-6C7E-441A-92DD-0D8765A82669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DCBAE422-DAB7-49F0-AE4B-4CA6CB5689B6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Display appropriate error messages- Developer Pass/Fail: Yes</a:t>
          </a:r>
          <a:endParaRPr lang="en-US" sz="1300" kern="1200"/>
        </a:p>
      </dsp:txBody>
      <dsp:txXfrm>
        <a:off x="748607" y="3194804"/>
        <a:ext cx="1922896" cy="1153737"/>
      </dsp:txXfrm>
    </dsp:sp>
    <dsp:sp modelId="{C4051D94-221F-4B51-9ED1-D1A9C7D06073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7820EC2-8E0B-4E35-B544-D87304FE498E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Tester Pass/Fail: No</a:t>
          </a:r>
          <a:endParaRPr lang="en-US" sz="1300" kern="1200"/>
        </a:p>
      </dsp:txBody>
      <dsp:txXfrm>
        <a:off x="3113770" y="3194804"/>
        <a:ext cx="1922896" cy="1153737"/>
      </dsp:txXfrm>
    </dsp:sp>
    <dsp:sp modelId="{65F5DFD9-9E8D-4B9E-B32D-9519E565D0DC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Comments: Profile updated successfully, but error messages for invalid data were unclear.</a:t>
          </a:r>
          <a:endParaRPr lang="en-US" sz="1300" kern="1200"/>
        </a:p>
      </dsp:txBody>
      <dsp:txXfrm>
        <a:off x="5478933" y="3194804"/>
        <a:ext cx="1922896" cy="11537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E80BA-8FF2-4261-85BE-D04C4EF0EA41}">
      <dsp:nvSpPr>
        <dsp:cNvPr id="0" name=""/>
        <dsp:cNvSpPr/>
      </dsp:nvSpPr>
      <dsp:spPr>
        <a:xfrm>
          <a:off x="2456139" y="485367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1804" y="529075"/>
        <a:ext cx="20101" cy="4024"/>
      </dsp:txXfrm>
    </dsp:sp>
    <dsp:sp modelId="{D9F9EC1D-FCCB-4B83-B1A2-F10A4D553DAD}">
      <dsp:nvSpPr>
        <dsp:cNvPr id="0" name=""/>
        <dsp:cNvSpPr/>
      </dsp:nvSpPr>
      <dsp:spPr>
        <a:xfrm>
          <a:off x="709981" y="6700"/>
          <a:ext cx="1747958" cy="1048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Test Objective:  </a:t>
          </a:r>
        </a:p>
      </dsp:txBody>
      <dsp:txXfrm>
        <a:off x="709981" y="6700"/>
        <a:ext cx="1747958" cy="1048775"/>
      </dsp:txXfrm>
    </dsp:sp>
    <dsp:sp modelId="{089367E9-78FE-42FB-870F-FA75F6EAC87F}">
      <dsp:nvSpPr>
        <dsp:cNvPr id="0" name=""/>
        <dsp:cNvSpPr/>
      </dsp:nvSpPr>
      <dsp:spPr>
        <a:xfrm>
          <a:off x="4606129" y="485367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81793" y="529075"/>
        <a:ext cx="20101" cy="4024"/>
      </dsp:txXfrm>
    </dsp:sp>
    <dsp:sp modelId="{DB0EC924-54D7-4F34-B577-D296F0DA4F37}">
      <dsp:nvSpPr>
        <dsp:cNvPr id="0" name=""/>
        <dsp:cNvSpPr/>
      </dsp:nvSpPr>
      <dsp:spPr>
        <a:xfrm>
          <a:off x="2859970" y="6700"/>
          <a:ext cx="1747958" cy="1048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Verifies that the landing page loads correctly with the blur effect on the background when the "Login/Sign up" button is clicked.</a:t>
          </a:r>
        </a:p>
      </dsp:txBody>
      <dsp:txXfrm>
        <a:off x="2859970" y="6700"/>
        <a:ext cx="1747958" cy="1048775"/>
      </dsp:txXfrm>
    </dsp:sp>
    <dsp:sp modelId="{30C29670-7CDD-4880-BB13-BCF52CA008D1}">
      <dsp:nvSpPr>
        <dsp:cNvPr id="0" name=""/>
        <dsp:cNvSpPr/>
      </dsp:nvSpPr>
      <dsp:spPr>
        <a:xfrm>
          <a:off x="6756118" y="485367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1782" y="529075"/>
        <a:ext cx="20101" cy="4024"/>
      </dsp:txXfrm>
    </dsp:sp>
    <dsp:sp modelId="{8E2AD47D-0AFC-4BD3-AC29-7254A6828578}">
      <dsp:nvSpPr>
        <dsp:cNvPr id="0" name=""/>
        <dsp:cNvSpPr/>
      </dsp:nvSpPr>
      <dsp:spPr>
        <a:xfrm>
          <a:off x="5009959" y="6700"/>
          <a:ext cx="1747958" cy="10487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Developer: Joshua Hamm  						</a:t>
          </a:r>
        </a:p>
      </dsp:txBody>
      <dsp:txXfrm>
        <a:off x="5009959" y="6700"/>
        <a:ext cx="1747958" cy="1048775"/>
      </dsp:txXfrm>
    </dsp:sp>
    <dsp:sp modelId="{C79ED135-7FC7-41E8-806E-F907AA54AA14}">
      <dsp:nvSpPr>
        <dsp:cNvPr id="0" name=""/>
        <dsp:cNvSpPr/>
      </dsp:nvSpPr>
      <dsp:spPr>
        <a:xfrm>
          <a:off x="8906107" y="485367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81772" y="529075"/>
        <a:ext cx="20101" cy="4024"/>
      </dsp:txXfrm>
    </dsp:sp>
    <dsp:sp modelId="{5F520026-292D-463D-A613-700647CAD3C6}">
      <dsp:nvSpPr>
        <dsp:cNvPr id="0" name=""/>
        <dsp:cNvSpPr/>
      </dsp:nvSpPr>
      <dsp:spPr>
        <a:xfrm>
          <a:off x="7159948" y="6700"/>
          <a:ext cx="1747958" cy="1048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Date tested: 2024/09/05  </a:t>
          </a:r>
        </a:p>
      </dsp:txBody>
      <dsp:txXfrm>
        <a:off x="7159948" y="6700"/>
        <a:ext cx="1747958" cy="1048775"/>
      </dsp:txXfrm>
    </dsp:sp>
    <dsp:sp modelId="{1F5CDBEC-D7F1-45CC-897E-2984195621ED}">
      <dsp:nvSpPr>
        <dsp:cNvPr id="0" name=""/>
        <dsp:cNvSpPr/>
      </dsp:nvSpPr>
      <dsp:spPr>
        <a:xfrm>
          <a:off x="1583960" y="1053675"/>
          <a:ext cx="8599957" cy="371430"/>
        </a:xfrm>
        <a:custGeom>
          <a:avLst/>
          <a:gdLst/>
          <a:ahLst/>
          <a:cxnLst/>
          <a:rect l="0" t="0" r="0" b="0"/>
          <a:pathLst>
            <a:path>
              <a:moveTo>
                <a:pt x="8599957" y="0"/>
              </a:moveTo>
              <a:lnTo>
                <a:pt x="8599957" y="202815"/>
              </a:lnTo>
              <a:lnTo>
                <a:pt x="0" y="202815"/>
              </a:lnTo>
              <a:lnTo>
                <a:pt x="0" y="3714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68705" y="1237378"/>
        <a:ext cx="430467" cy="4024"/>
      </dsp:txXfrm>
    </dsp:sp>
    <dsp:sp modelId="{96760D30-2B98-4D86-B475-D62B191A4742}">
      <dsp:nvSpPr>
        <dsp:cNvPr id="0" name=""/>
        <dsp:cNvSpPr/>
      </dsp:nvSpPr>
      <dsp:spPr>
        <a:xfrm>
          <a:off x="9309938" y="6700"/>
          <a:ext cx="1747958" cy="10487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Peer tester: Kody Pope  </a:t>
          </a:r>
        </a:p>
      </dsp:txBody>
      <dsp:txXfrm>
        <a:off x="9309938" y="6700"/>
        <a:ext cx="1747958" cy="1048775"/>
      </dsp:txXfrm>
    </dsp:sp>
    <dsp:sp modelId="{4B2C90B4-C7A3-4E2D-BE1B-5D3481E14CB4}">
      <dsp:nvSpPr>
        <dsp:cNvPr id="0" name=""/>
        <dsp:cNvSpPr/>
      </dsp:nvSpPr>
      <dsp:spPr>
        <a:xfrm>
          <a:off x="2456139" y="1936173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1804" y="1979881"/>
        <a:ext cx="20101" cy="4024"/>
      </dsp:txXfrm>
    </dsp:sp>
    <dsp:sp modelId="{8B975554-C5E4-4683-97A0-7AF811E4918A}">
      <dsp:nvSpPr>
        <dsp:cNvPr id="0" name=""/>
        <dsp:cNvSpPr/>
      </dsp:nvSpPr>
      <dsp:spPr>
        <a:xfrm>
          <a:off x="709981" y="1457505"/>
          <a:ext cx="1747958" cy="1048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Date tested: 9-8-24  </a:t>
          </a:r>
        </a:p>
      </dsp:txBody>
      <dsp:txXfrm>
        <a:off x="709981" y="1457505"/>
        <a:ext cx="1747958" cy="1048775"/>
      </dsp:txXfrm>
    </dsp:sp>
    <dsp:sp modelId="{AFB322E5-840E-46F7-9EDB-462FF2C37CD8}">
      <dsp:nvSpPr>
        <dsp:cNvPr id="0" name=""/>
        <dsp:cNvSpPr/>
      </dsp:nvSpPr>
      <dsp:spPr>
        <a:xfrm>
          <a:off x="4606129" y="1936173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81793" y="1979881"/>
        <a:ext cx="20101" cy="4024"/>
      </dsp:txXfrm>
    </dsp:sp>
    <dsp:sp modelId="{B757E2E8-859C-478B-816D-BF28CBD6DEAB}">
      <dsp:nvSpPr>
        <dsp:cNvPr id="0" name=""/>
        <dsp:cNvSpPr/>
      </dsp:nvSpPr>
      <dsp:spPr>
        <a:xfrm>
          <a:off x="2859970" y="1457505"/>
          <a:ext cx="1747958" cy="1048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1. Open the landing page in a web browser  </a:t>
          </a:r>
        </a:p>
      </dsp:txBody>
      <dsp:txXfrm>
        <a:off x="2859970" y="1457505"/>
        <a:ext cx="1747958" cy="1048775"/>
      </dsp:txXfrm>
    </dsp:sp>
    <dsp:sp modelId="{30116D82-F046-42A0-9D1A-C8363C5E2290}">
      <dsp:nvSpPr>
        <dsp:cNvPr id="0" name=""/>
        <dsp:cNvSpPr/>
      </dsp:nvSpPr>
      <dsp:spPr>
        <a:xfrm>
          <a:off x="6756118" y="1936173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1782" y="1979881"/>
        <a:ext cx="20101" cy="4024"/>
      </dsp:txXfrm>
    </dsp:sp>
    <dsp:sp modelId="{287A6390-E281-4276-9AE8-DFB6CF1301F5}">
      <dsp:nvSpPr>
        <dsp:cNvPr id="0" name=""/>
        <dsp:cNvSpPr/>
      </dsp:nvSpPr>
      <dsp:spPr>
        <a:xfrm>
          <a:off x="5009959" y="1457505"/>
          <a:ext cx="1747958" cy="10487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Expected Results:  </a:t>
          </a:r>
        </a:p>
      </dsp:txBody>
      <dsp:txXfrm>
        <a:off x="5009959" y="1457505"/>
        <a:ext cx="1747958" cy="1048775"/>
      </dsp:txXfrm>
    </dsp:sp>
    <dsp:sp modelId="{C0B518E3-9AED-41B9-8E09-4DF39A6E2228}">
      <dsp:nvSpPr>
        <dsp:cNvPr id="0" name=""/>
        <dsp:cNvSpPr/>
      </dsp:nvSpPr>
      <dsp:spPr>
        <a:xfrm>
          <a:off x="8906107" y="1936173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81772" y="1979881"/>
        <a:ext cx="20101" cy="4024"/>
      </dsp:txXfrm>
    </dsp:sp>
    <dsp:sp modelId="{EF46A18A-6508-44DC-8D96-E2B8E5D2BCC9}">
      <dsp:nvSpPr>
        <dsp:cNvPr id="0" name=""/>
        <dsp:cNvSpPr/>
      </dsp:nvSpPr>
      <dsp:spPr>
        <a:xfrm>
          <a:off x="7159948" y="1457505"/>
          <a:ext cx="1747958" cy="1048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landing page loads, background image displays, and navigation bar appears.  </a:t>
          </a:r>
        </a:p>
      </dsp:txBody>
      <dsp:txXfrm>
        <a:off x="7159948" y="1457505"/>
        <a:ext cx="1747958" cy="1048775"/>
      </dsp:txXfrm>
    </dsp:sp>
    <dsp:sp modelId="{2A530519-02C6-4300-B9A8-D0BE248A586B}">
      <dsp:nvSpPr>
        <dsp:cNvPr id="0" name=""/>
        <dsp:cNvSpPr/>
      </dsp:nvSpPr>
      <dsp:spPr>
        <a:xfrm>
          <a:off x="1583960" y="2504481"/>
          <a:ext cx="8599957" cy="371430"/>
        </a:xfrm>
        <a:custGeom>
          <a:avLst/>
          <a:gdLst/>
          <a:ahLst/>
          <a:cxnLst/>
          <a:rect l="0" t="0" r="0" b="0"/>
          <a:pathLst>
            <a:path>
              <a:moveTo>
                <a:pt x="8599957" y="0"/>
              </a:moveTo>
              <a:lnTo>
                <a:pt x="8599957" y="202815"/>
              </a:lnTo>
              <a:lnTo>
                <a:pt x="0" y="202815"/>
              </a:lnTo>
              <a:lnTo>
                <a:pt x="0" y="3714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68705" y="2688184"/>
        <a:ext cx="430467" cy="4024"/>
      </dsp:txXfrm>
    </dsp:sp>
    <dsp:sp modelId="{1F60A228-81EF-4E59-90CF-EF31E559B860}">
      <dsp:nvSpPr>
        <dsp:cNvPr id="0" name=""/>
        <dsp:cNvSpPr/>
      </dsp:nvSpPr>
      <dsp:spPr>
        <a:xfrm>
          <a:off x="9309938" y="1457505"/>
          <a:ext cx="1747958" cy="10487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Developer Pass/Fail: Yes  </a:t>
          </a:r>
        </a:p>
      </dsp:txBody>
      <dsp:txXfrm>
        <a:off x="9309938" y="1457505"/>
        <a:ext cx="1747958" cy="1048775"/>
      </dsp:txXfrm>
    </dsp:sp>
    <dsp:sp modelId="{B4DC5F99-6A05-4944-803B-19380E924F32}">
      <dsp:nvSpPr>
        <dsp:cNvPr id="0" name=""/>
        <dsp:cNvSpPr/>
      </dsp:nvSpPr>
      <dsp:spPr>
        <a:xfrm>
          <a:off x="2456139" y="3386979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1804" y="3430687"/>
        <a:ext cx="20101" cy="4024"/>
      </dsp:txXfrm>
    </dsp:sp>
    <dsp:sp modelId="{523708C0-FEB2-45D8-BB7F-1BF72FCAA53F}">
      <dsp:nvSpPr>
        <dsp:cNvPr id="0" name=""/>
        <dsp:cNvSpPr/>
      </dsp:nvSpPr>
      <dsp:spPr>
        <a:xfrm>
          <a:off x="709981" y="2908311"/>
          <a:ext cx="1747958" cy="1048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Tester Pass/Fail: Yes  </a:t>
          </a:r>
        </a:p>
      </dsp:txBody>
      <dsp:txXfrm>
        <a:off x="709981" y="2908311"/>
        <a:ext cx="1747958" cy="1048775"/>
      </dsp:txXfrm>
    </dsp:sp>
    <dsp:sp modelId="{92B3D433-6D83-4715-9DB7-4578B26337A9}">
      <dsp:nvSpPr>
        <dsp:cNvPr id="0" name=""/>
        <dsp:cNvSpPr/>
      </dsp:nvSpPr>
      <dsp:spPr>
        <a:xfrm>
          <a:off x="4606129" y="3386979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81793" y="3430687"/>
        <a:ext cx="20101" cy="4024"/>
      </dsp:txXfrm>
    </dsp:sp>
    <dsp:sp modelId="{382E6F87-C7F9-454B-B0A0-3C8FA6FEC7AC}">
      <dsp:nvSpPr>
        <dsp:cNvPr id="0" name=""/>
        <dsp:cNvSpPr/>
      </dsp:nvSpPr>
      <dsp:spPr>
        <a:xfrm>
          <a:off x="2859970" y="2908311"/>
          <a:ext cx="1747958" cy="1048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 Hover over the navigation links  </a:t>
          </a:r>
        </a:p>
      </dsp:txBody>
      <dsp:txXfrm>
        <a:off x="2859970" y="2908311"/>
        <a:ext cx="1747958" cy="1048775"/>
      </dsp:txXfrm>
    </dsp:sp>
    <dsp:sp modelId="{2A32C31D-6B7C-4133-B0E8-D258D20AC61D}">
      <dsp:nvSpPr>
        <dsp:cNvPr id="0" name=""/>
        <dsp:cNvSpPr/>
      </dsp:nvSpPr>
      <dsp:spPr>
        <a:xfrm>
          <a:off x="6756118" y="3386979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31782" y="3430687"/>
        <a:ext cx="20101" cy="4024"/>
      </dsp:txXfrm>
    </dsp:sp>
    <dsp:sp modelId="{E457EF08-2E6E-4B61-89C1-8CC04AC69AA4}">
      <dsp:nvSpPr>
        <dsp:cNvPr id="0" name=""/>
        <dsp:cNvSpPr/>
      </dsp:nvSpPr>
      <dsp:spPr>
        <a:xfrm>
          <a:off x="5009959" y="2908311"/>
          <a:ext cx="1747958" cy="10487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Expected Results:  </a:t>
          </a:r>
        </a:p>
      </dsp:txBody>
      <dsp:txXfrm>
        <a:off x="5009959" y="2908311"/>
        <a:ext cx="1747958" cy="1048775"/>
      </dsp:txXfrm>
    </dsp:sp>
    <dsp:sp modelId="{35E998CD-BA4D-481A-BAF0-85B82DD90BC7}">
      <dsp:nvSpPr>
        <dsp:cNvPr id="0" name=""/>
        <dsp:cNvSpPr/>
      </dsp:nvSpPr>
      <dsp:spPr>
        <a:xfrm>
          <a:off x="8906107" y="3386979"/>
          <a:ext cx="3714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43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81772" y="3430687"/>
        <a:ext cx="20101" cy="4024"/>
      </dsp:txXfrm>
    </dsp:sp>
    <dsp:sp modelId="{3FC23365-D6C4-4144-930C-3B14B10C9C53}">
      <dsp:nvSpPr>
        <dsp:cNvPr id="0" name=""/>
        <dsp:cNvSpPr/>
      </dsp:nvSpPr>
      <dsp:spPr>
        <a:xfrm>
          <a:off x="7159948" y="2908311"/>
          <a:ext cx="1747958" cy="1048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Links highlight or underline smoothly, with hover effect present.  </a:t>
          </a:r>
        </a:p>
      </dsp:txBody>
      <dsp:txXfrm>
        <a:off x="7159948" y="2908311"/>
        <a:ext cx="1747958" cy="1048775"/>
      </dsp:txXfrm>
    </dsp:sp>
    <dsp:sp modelId="{1ACCB797-E4E3-4FE7-84D2-D4525A685E34}">
      <dsp:nvSpPr>
        <dsp:cNvPr id="0" name=""/>
        <dsp:cNvSpPr/>
      </dsp:nvSpPr>
      <dsp:spPr>
        <a:xfrm>
          <a:off x="1583960" y="3955287"/>
          <a:ext cx="8599957" cy="371430"/>
        </a:xfrm>
        <a:custGeom>
          <a:avLst/>
          <a:gdLst/>
          <a:ahLst/>
          <a:cxnLst/>
          <a:rect l="0" t="0" r="0" b="0"/>
          <a:pathLst>
            <a:path>
              <a:moveTo>
                <a:pt x="8599957" y="0"/>
              </a:moveTo>
              <a:lnTo>
                <a:pt x="8599957" y="202815"/>
              </a:lnTo>
              <a:lnTo>
                <a:pt x="0" y="202815"/>
              </a:lnTo>
              <a:lnTo>
                <a:pt x="0" y="3714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68705" y="4138990"/>
        <a:ext cx="430467" cy="4024"/>
      </dsp:txXfrm>
    </dsp:sp>
    <dsp:sp modelId="{383B9FB6-AEB3-4F95-B8F6-AECF84A4A8B5}">
      <dsp:nvSpPr>
        <dsp:cNvPr id="0" name=""/>
        <dsp:cNvSpPr/>
      </dsp:nvSpPr>
      <dsp:spPr>
        <a:xfrm>
          <a:off x="9309938" y="2908311"/>
          <a:ext cx="1747958" cy="10487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Developer Pass/Fail: Yes  </a:t>
          </a:r>
        </a:p>
      </dsp:txBody>
      <dsp:txXfrm>
        <a:off x="9309938" y="2908311"/>
        <a:ext cx="1747958" cy="1048775"/>
      </dsp:txXfrm>
    </dsp:sp>
    <dsp:sp modelId="{B3071FAE-C1EC-4885-B582-19AF11A52AEF}">
      <dsp:nvSpPr>
        <dsp:cNvPr id="0" name=""/>
        <dsp:cNvSpPr/>
      </dsp:nvSpPr>
      <dsp:spPr>
        <a:xfrm>
          <a:off x="709981" y="4359117"/>
          <a:ext cx="1747958" cy="1048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651" tIns="89906" rIns="85651" bIns="899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Tester Pass/Fail: Yes  </a:t>
          </a:r>
        </a:p>
      </dsp:txBody>
      <dsp:txXfrm>
        <a:off x="709981" y="4359117"/>
        <a:ext cx="1747958" cy="10487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5BAE8-E332-4ABF-A45D-062DAF4F5B3F}">
      <dsp:nvSpPr>
        <dsp:cNvPr id="0" name=""/>
        <dsp:cNvSpPr/>
      </dsp:nvSpPr>
      <dsp:spPr>
        <a:xfrm>
          <a:off x="1778971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701213"/>
        <a:ext cx="20400" cy="4080"/>
      </dsp:txXfrm>
    </dsp:sp>
    <dsp:sp modelId="{88CC97BD-C5FA-4036-8DC0-B9CD587D6EF8}">
      <dsp:nvSpPr>
        <dsp:cNvPr id="0" name=""/>
        <dsp:cNvSpPr/>
      </dsp:nvSpPr>
      <dsp:spPr>
        <a:xfrm>
          <a:off x="6777" y="171055"/>
          <a:ext cx="1773994" cy="10643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3. Click the "Login/Sign up" button  </a:t>
          </a:r>
        </a:p>
      </dsp:txBody>
      <dsp:txXfrm>
        <a:off x="6777" y="171055"/>
        <a:ext cx="1773994" cy="1064396"/>
      </dsp:txXfrm>
    </dsp:sp>
    <dsp:sp modelId="{6735663B-7EA9-485E-A4A7-111CC6A0C05F}">
      <dsp:nvSpPr>
        <dsp:cNvPr id="0" name=""/>
        <dsp:cNvSpPr/>
      </dsp:nvSpPr>
      <dsp:spPr>
        <a:xfrm>
          <a:off x="3960984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701213"/>
        <a:ext cx="20400" cy="4080"/>
      </dsp:txXfrm>
    </dsp:sp>
    <dsp:sp modelId="{8E0B1DCC-F9E9-422F-8949-7D93473C813F}">
      <dsp:nvSpPr>
        <dsp:cNvPr id="0" name=""/>
        <dsp:cNvSpPr/>
      </dsp:nvSpPr>
      <dsp:spPr>
        <a:xfrm>
          <a:off x="2188790" y="171055"/>
          <a:ext cx="1773994" cy="10643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Expected Results:  </a:t>
          </a:r>
        </a:p>
      </dsp:txBody>
      <dsp:txXfrm>
        <a:off x="2188790" y="171055"/>
        <a:ext cx="1773994" cy="1064396"/>
      </dsp:txXfrm>
    </dsp:sp>
    <dsp:sp modelId="{07FA10BC-E4EC-4F97-9622-342314CCEB37}">
      <dsp:nvSpPr>
        <dsp:cNvPr id="0" name=""/>
        <dsp:cNvSpPr/>
      </dsp:nvSpPr>
      <dsp:spPr>
        <a:xfrm>
          <a:off x="6142997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1505" y="701213"/>
        <a:ext cx="20400" cy="4080"/>
      </dsp:txXfrm>
    </dsp:sp>
    <dsp:sp modelId="{D7061CCA-980A-4639-9D74-558611BBE4FA}">
      <dsp:nvSpPr>
        <dsp:cNvPr id="0" name=""/>
        <dsp:cNvSpPr/>
      </dsp:nvSpPr>
      <dsp:spPr>
        <a:xfrm>
          <a:off x="4370802" y="171055"/>
          <a:ext cx="1773994" cy="10643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background blurs, and the form opens if necessary.  </a:t>
          </a:r>
        </a:p>
      </dsp:txBody>
      <dsp:txXfrm>
        <a:off x="4370802" y="171055"/>
        <a:ext cx="1773994" cy="1064396"/>
      </dsp:txXfrm>
    </dsp:sp>
    <dsp:sp modelId="{6AF69C09-DB7D-446F-BD89-FDECB81D8997}">
      <dsp:nvSpPr>
        <dsp:cNvPr id="0" name=""/>
        <dsp:cNvSpPr/>
      </dsp:nvSpPr>
      <dsp:spPr>
        <a:xfrm>
          <a:off x="8325009" y="657533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3518" y="701213"/>
        <a:ext cx="20400" cy="4080"/>
      </dsp:txXfrm>
    </dsp:sp>
    <dsp:sp modelId="{FDE385A0-3042-4B19-AED9-04BA57D701D6}">
      <dsp:nvSpPr>
        <dsp:cNvPr id="0" name=""/>
        <dsp:cNvSpPr/>
      </dsp:nvSpPr>
      <dsp:spPr>
        <a:xfrm>
          <a:off x="6552815" y="171055"/>
          <a:ext cx="1773994" cy="10643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Developer Pass/Fail: Yes  </a:t>
          </a:r>
        </a:p>
      </dsp:txBody>
      <dsp:txXfrm>
        <a:off x="6552815" y="171055"/>
        <a:ext cx="1773994" cy="1064396"/>
      </dsp:txXfrm>
    </dsp:sp>
    <dsp:sp modelId="{34B0A493-2EE1-4BBB-9B26-DD8B457AF2A4}">
      <dsp:nvSpPr>
        <dsp:cNvPr id="0" name=""/>
        <dsp:cNvSpPr/>
      </dsp:nvSpPr>
      <dsp:spPr>
        <a:xfrm>
          <a:off x="893774" y="1233652"/>
          <a:ext cx="8728050" cy="377418"/>
        </a:xfrm>
        <a:custGeom>
          <a:avLst/>
          <a:gdLst/>
          <a:ahLst/>
          <a:cxnLst/>
          <a:rect l="0" t="0" r="0" b="0"/>
          <a:pathLst>
            <a:path>
              <a:moveTo>
                <a:pt x="8728050" y="0"/>
              </a:moveTo>
              <a:lnTo>
                <a:pt x="872805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360" y="1420321"/>
        <a:ext cx="436879" cy="4080"/>
      </dsp:txXfrm>
    </dsp:sp>
    <dsp:sp modelId="{2F93413A-A3DE-416B-BF04-F88EE3F5A78E}">
      <dsp:nvSpPr>
        <dsp:cNvPr id="0" name=""/>
        <dsp:cNvSpPr/>
      </dsp:nvSpPr>
      <dsp:spPr>
        <a:xfrm>
          <a:off x="8734828" y="171055"/>
          <a:ext cx="1773994" cy="106439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Tester Pass/Fail: Yes </a:t>
          </a:r>
        </a:p>
      </dsp:txBody>
      <dsp:txXfrm>
        <a:off x="8734828" y="171055"/>
        <a:ext cx="1773994" cy="1064396"/>
      </dsp:txXfrm>
    </dsp:sp>
    <dsp:sp modelId="{3FDD85A8-A4C8-4CF9-AD8C-1303B2E46268}">
      <dsp:nvSpPr>
        <dsp:cNvPr id="0" name=""/>
        <dsp:cNvSpPr/>
      </dsp:nvSpPr>
      <dsp:spPr>
        <a:xfrm>
          <a:off x="1778971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2173628"/>
        <a:ext cx="20400" cy="4080"/>
      </dsp:txXfrm>
    </dsp:sp>
    <dsp:sp modelId="{4AD17335-F94E-4512-BA0E-5AD71AC747DC}">
      <dsp:nvSpPr>
        <dsp:cNvPr id="0" name=""/>
        <dsp:cNvSpPr/>
      </dsp:nvSpPr>
      <dsp:spPr>
        <a:xfrm>
          <a:off x="6777" y="1643470"/>
          <a:ext cx="1773994" cy="10643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4. Check page responsiveness by resizing the browser window  </a:t>
          </a:r>
        </a:p>
      </dsp:txBody>
      <dsp:txXfrm>
        <a:off x="6777" y="1643470"/>
        <a:ext cx="1773994" cy="1064396"/>
      </dsp:txXfrm>
    </dsp:sp>
    <dsp:sp modelId="{F96DF53B-3E68-4775-B9B5-2F95F94148A0}">
      <dsp:nvSpPr>
        <dsp:cNvPr id="0" name=""/>
        <dsp:cNvSpPr/>
      </dsp:nvSpPr>
      <dsp:spPr>
        <a:xfrm>
          <a:off x="3960984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2173628"/>
        <a:ext cx="20400" cy="4080"/>
      </dsp:txXfrm>
    </dsp:sp>
    <dsp:sp modelId="{0BA6533D-E400-4AB5-8BFB-BA4D9FC814FA}">
      <dsp:nvSpPr>
        <dsp:cNvPr id="0" name=""/>
        <dsp:cNvSpPr/>
      </dsp:nvSpPr>
      <dsp:spPr>
        <a:xfrm>
          <a:off x="2188790" y="1643470"/>
          <a:ext cx="1773994" cy="10643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Expected Results:  </a:t>
          </a:r>
        </a:p>
      </dsp:txBody>
      <dsp:txXfrm>
        <a:off x="2188790" y="1643470"/>
        <a:ext cx="1773994" cy="1064396"/>
      </dsp:txXfrm>
    </dsp:sp>
    <dsp:sp modelId="{BF30241C-9177-4960-B208-6F34B5E592D2}">
      <dsp:nvSpPr>
        <dsp:cNvPr id="0" name=""/>
        <dsp:cNvSpPr/>
      </dsp:nvSpPr>
      <dsp:spPr>
        <a:xfrm>
          <a:off x="6142997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1505" y="2173628"/>
        <a:ext cx="20400" cy="4080"/>
      </dsp:txXfrm>
    </dsp:sp>
    <dsp:sp modelId="{9FADC2E1-EDAD-43E3-9557-DB618AF976D7}">
      <dsp:nvSpPr>
        <dsp:cNvPr id="0" name=""/>
        <dsp:cNvSpPr/>
      </dsp:nvSpPr>
      <dsp:spPr>
        <a:xfrm>
          <a:off x="4370802" y="1643470"/>
          <a:ext cx="1773994" cy="10643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page layout adjusts to fit different screen sizes.  </a:t>
          </a:r>
        </a:p>
      </dsp:txBody>
      <dsp:txXfrm>
        <a:off x="4370802" y="1643470"/>
        <a:ext cx="1773994" cy="1064396"/>
      </dsp:txXfrm>
    </dsp:sp>
    <dsp:sp modelId="{1551CAC2-2485-413E-8C40-F446D84C7BEC}">
      <dsp:nvSpPr>
        <dsp:cNvPr id="0" name=""/>
        <dsp:cNvSpPr/>
      </dsp:nvSpPr>
      <dsp:spPr>
        <a:xfrm>
          <a:off x="8325009" y="212994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3518" y="2173628"/>
        <a:ext cx="20400" cy="4080"/>
      </dsp:txXfrm>
    </dsp:sp>
    <dsp:sp modelId="{8B57E2CB-477A-4616-8C9D-789DF24BC07F}">
      <dsp:nvSpPr>
        <dsp:cNvPr id="0" name=""/>
        <dsp:cNvSpPr/>
      </dsp:nvSpPr>
      <dsp:spPr>
        <a:xfrm>
          <a:off x="6552815" y="1643470"/>
          <a:ext cx="1773994" cy="10643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Developer Pass/Fail: Yes  </a:t>
          </a:r>
        </a:p>
      </dsp:txBody>
      <dsp:txXfrm>
        <a:off x="6552815" y="1643470"/>
        <a:ext cx="1773994" cy="1064396"/>
      </dsp:txXfrm>
    </dsp:sp>
    <dsp:sp modelId="{B1B74C54-FBB1-473C-9948-44B61AD1B620}">
      <dsp:nvSpPr>
        <dsp:cNvPr id="0" name=""/>
        <dsp:cNvSpPr/>
      </dsp:nvSpPr>
      <dsp:spPr>
        <a:xfrm>
          <a:off x="893774" y="2706067"/>
          <a:ext cx="8728050" cy="377418"/>
        </a:xfrm>
        <a:custGeom>
          <a:avLst/>
          <a:gdLst/>
          <a:ahLst/>
          <a:cxnLst/>
          <a:rect l="0" t="0" r="0" b="0"/>
          <a:pathLst>
            <a:path>
              <a:moveTo>
                <a:pt x="8728050" y="0"/>
              </a:moveTo>
              <a:lnTo>
                <a:pt x="872805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39360" y="2892736"/>
        <a:ext cx="436879" cy="4080"/>
      </dsp:txXfrm>
    </dsp:sp>
    <dsp:sp modelId="{6D4C3B09-C8AE-4E5F-9B71-62C7FA1DD281}">
      <dsp:nvSpPr>
        <dsp:cNvPr id="0" name=""/>
        <dsp:cNvSpPr/>
      </dsp:nvSpPr>
      <dsp:spPr>
        <a:xfrm>
          <a:off x="8734828" y="1643470"/>
          <a:ext cx="1773994" cy="106439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Tester Pass/Fail: Yes  </a:t>
          </a:r>
        </a:p>
      </dsp:txBody>
      <dsp:txXfrm>
        <a:off x="8734828" y="1643470"/>
        <a:ext cx="1773994" cy="1064396"/>
      </dsp:txXfrm>
    </dsp:sp>
    <dsp:sp modelId="{496F5E90-65E4-41E4-B9C7-4476982DB3EC}">
      <dsp:nvSpPr>
        <dsp:cNvPr id="0" name=""/>
        <dsp:cNvSpPr/>
      </dsp:nvSpPr>
      <dsp:spPr>
        <a:xfrm>
          <a:off x="1778971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7480" y="3646043"/>
        <a:ext cx="20400" cy="4080"/>
      </dsp:txXfrm>
    </dsp:sp>
    <dsp:sp modelId="{6B0C7E98-EAEF-47C5-9F05-6F2940AE636D}">
      <dsp:nvSpPr>
        <dsp:cNvPr id="0" name=""/>
        <dsp:cNvSpPr/>
      </dsp:nvSpPr>
      <dsp:spPr>
        <a:xfrm>
          <a:off x="6777" y="3115885"/>
          <a:ext cx="1773994" cy="10643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5. Test navigation links by clicking on each  </a:t>
          </a:r>
        </a:p>
      </dsp:txBody>
      <dsp:txXfrm>
        <a:off x="6777" y="3115885"/>
        <a:ext cx="1773994" cy="1064396"/>
      </dsp:txXfrm>
    </dsp:sp>
    <dsp:sp modelId="{096666EF-C3B6-4118-AC7E-A3616F7F7687}">
      <dsp:nvSpPr>
        <dsp:cNvPr id="0" name=""/>
        <dsp:cNvSpPr/>
      </dsp:nvSpPr>
      <dsp:spPr>
        <a:xfrm>
          <a:off x="3960984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39493" y="3646043"/>
        <a:ext cx="20400" cy="4080"/>
      </dsp:txXfrm>
    </dsp:sp>
    <dsp:sp modelId="{EFF06F89-41C4-47F7-BCA8-9E165ED8D5F6}">
      <dsp:nvSpPr>
        <dsp:cNvPr id="0" name=""/>
        <dsp:cNvSpPr/>
      </dsp:nvSpPr>
      <dsp:spPr>
        <a:xfrm>
          <a:off x="2188790" y="3115885"/>
          <a:ext cx="1773994" cy="10643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Expected Results:  </a:t>
          </a:r>
        </a:p>
      </dsp:txBody>
      <dsp:txXfrm>
        <a:off x="2188790" y="3115885"/>
        <a:ext cx="1773994" cy="1064396"/>
      </dsp:txXfrm>
    </dsp:sp>
    <dsp:sp modelId="{727FC1F5-895F-4C6E-A808-D31697C30047}">
      <dsp:nvSpPr>
        <dsp:cNvPr id="0" name=""/>
        <dsp:cNvSpPr/>
      </dsp:nvSpPr>
      <dsp:spPr>
        <a:xfrm>
          <a:off x="6142997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21505" y="3646043"/>
        <a:ext cx="20400" cy="4080"/>
      </dsp:txXfrm>
    </dsp:sp>
    <dsp:sp modelId="{8C6BB842-402D-4010-B486-51F7EA8E0FB2}">
      <dsp:nvSpPr>
        <dsp:cNvPr id="0" name=""/>
        <dsp:cNvSpPr/>
      </dsp:nvSpPr>
      <dsp:spPr>
        <a:xfrm>
          <a:off x="4370802" y="3115885"/>
          <a:ext cx="1773994" cy="10643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Each link leads to the correct section/page.  </a:t>
          </a:r>
        </a:p>
      </dsp:txBody>
      <dsp:txXfrm>
        <a:off x="4370802" y="3115885"/>
        <a:ext cx="1773994" cy="1064396"/>
      </dsp:txXfrm>
    </dsp:sp>
    <dsp:sp modelId="{583D1D4C-27FD-4F71-9665-563D692AAD95}">
      <dsp:nvSpPr>
        <dsp:cNvPr id="0" name=""/>
        <dsp:cNvSpPr/>
      </dsp:nvSpPr>
      <dsp:spPr>
        <a:xfrm>
          <a:off x="8325009" y="36023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03518" y="3646043"/>
        <a:ext cx="20400" cy="4080"/>
      </dsp:txXfrm>
    </dsp:sp>
    <dsp:sp modelId="{85BCB0BB-286F-43E2-B808-1DC5FB10B50E}">
      <dsp:nvSpPr>
        <dsp:cNvPr id="0" name=""/>
        <dsp:cNvSpPr/>
      </dsp:nvSpPr>
      <dsp:spPr>
        <a:xfrm>
          <a:off x="6552815" y="3115885"/>
          <a:ext cx="1773994" cy="10643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Developer Pass/Fail: Yes  </a:t>
          </a:r>
        </a:p>
      </dsp:txBody>
      <dsp:txXfrm>
        <a:off x="6552815" y="3115885"/>
        <a:ext cx="1773994" cy="1064396"/>
      </dsp:txXfrm>
    </dsp:sp>
    <dsp:sp modelId="{AEFBAFDF-CE98-4C7E-B413-15027DE72547}">
      <dsp:nvSpPr>
        <dsp:cNvPr id="0" name=""/>
        <dsp:cNvSpPr/>
      </dsp:nvSpPr>
      <dsp:spPr>
        <a:xfrm>
          <a:off x="8734828" y="3115885"/>
          <a:ext cx="1773994" cy="106439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927" tIns="91245" rIns="86927" bIns="9124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Tester Pass/Fail: No </a:t>
          </a:r>
        </a:p>
      </dsp:txBody>
      <dsp:txXfrm>
        <a:off x="8734828" y="3115885"/>
        <a:ext cx="1773994" cy="1064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EEB4F-267D-1F4C-94E7-5F52A0AF152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0FD11-5640-504C-AD46-66C49A2E1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11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0FD11-5640-504C-AD46-66C49A2E13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13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5BA0-41C7-210D-40EA-560D79679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076C2-A5AA-9CB9-D1FC-85BD93FD9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9FD73-150B-BE2C-CBC8-7758966A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545FE-26FD-D097-5CCE-ED8CA5EA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2669C-BD2B-C707-D378-54AE6C4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9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78FB-B963-1207-1FEE-05BB6C4D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B8F84-12C3-49FA-1EC2-9DA208FB9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6DF01-990B-2874-C6AA-1D81BFB8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A577A-CA2C-8D3F-41EA-967A7A16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DE7F-E046-7048-37FE-9068AB30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57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43D61-DC97-A0F6-D69B-AF293DF6B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1DED6-3B81-78D0-DB63-E8DECB236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97C3-34F9-FBAE-5BF7-0448A1D6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566C8-03A8-7ABC-D388-781845EC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B92F1-17CD-201D-73B8-87C19805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7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71D8-0C20-2F9F-01AE-C6D775AE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8165-E47C-CC43-E851-C5E854F7A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0B60E-EF4B-CDA0-49DE-B05B31AD8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D245-272F-C07D-3582-B72243FBD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70CF7-D13A-7D76-5D12-DE55CE65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0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A3FF-A175-D4EC-2A8C-23368CDF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6BED7-F58D-83AD-1F44-7A0EDF39F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C7FF-A07B-A091-0577-630EA70C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B6B05-A173-BC6C-EE95-012ED3D5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AFB4D-FE0F-9B9C-1534-07217E93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4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2916-388C-5243-6EC7-8C80FC06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3A3E3-0740-E242-ECAB-CA7A1AA21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29D0D-91B3-00E9-15A8-3B870DEEB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928A-52CE-439C-26B0-E4C57173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C3207-6F27-2889-B691-5D4BF895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D0CD7-677D-CF34-29EC-DDDA3A3D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9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CE94-2300-C504-05EA-4F322299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B67E4-3C5A-0ED6-243D-BB8315729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DE90A-BBBD-5BE1-F7D8-D1CDD6A09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6A5A0-4D26-4E74-195D-A1EC833E6A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5DBE3-D38A-DE39-68B6-32AD2F63C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9FF6EB-2BCE-2151-A972-8358CA72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F7910-CDEB-11A3-B1DA-E902D841D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F60E2-46B5-88BF-E861-CC90CC3A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5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044E-16B6-A068-185D-1C5366C9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78744A-A4ED-0005-BCDB-E80C8444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97595-6BDF-801E-C5A8-8DF71F89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ACCD-AB56-B941-2F22-E3099481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7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3CB540-A9A4-9EA1-971A-3538BF9E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5CD5C-7788-9335-DCF9-30499B33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FA253-2511-B88D-7F00-A898E2A7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6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CCB7-B00F-E703-F507-E06D573D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FF6B-25C4-017D-4262-DC47EC248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72A74-B93C-4D4F-A2F0-236E0C865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42E8C-E42C-5A06-C890-C8BD5FFB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943A4-EE1B-B722-FF03-C92EE0AB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8B5D9-E8F4-0EEF-830D-3226598A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4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6EF3-E830-625F-0D42-58CE6F3D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BF04B-DD69-AF89-D9C1-CC6AE75BD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85369-DDB3-EC8A-57EF-F27903092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EF49F-AAB5-BE73-E59F-E58E00AD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B8CD2-DD2F-295E-BFC7-9B4D476E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3903B-83FF-D895-76EA-339DE41A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3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01491-6998-B496-FBB8-FDB5DDCFA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F3C56-9AEC-62DA-EE94-BD32DFA8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7CFA3-1825-F1D4-69BD-D47FF1F0F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A6E50-A38B-5D42-A4DF-1401816A83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B2C3B-6505-BBAB-FA6F-1A2B6CA6C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1EC04-EC4A-E3DC-C3D7-E76D0C2BE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034DB2-FCBD-4C48-BB26-BCC3A39E9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6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hyperlink" Target="https://docs.google.com/document/d/16qZkNUKwxlPKR6IkXvjljoh6ppTzYFHF/edit?usp=sharing&amp;ouid=104714144269725915606&amp;rtpof=true&amp;sd=tru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1016871615?app_id=12296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1016874056?app_id=12296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dypope/Moffat-Bay" TargetMode="External"/><Relationship Id="rId2" Type="http://schemas.openxmlformats.org/officeDocument/2006/relationships/hyperlink" Target="https://github.com/kodypope/Moffat-Bay/blob/main/frontendbackend%20update%20Joshua%20Hamm/html/Charlie-landingPPAG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QB0VWDtm_-2-tK9g94bYEc_Pmj6EDJym/view?usp=sharing" TargetMode="External"/><Relationship Id="rId5" Type="http://schemas.openxmlformats.org/officeDocument/2006/relationships/hyperlink" Target="https://drive.google.com/file/d/1df6CKdettBIhE8SSF0i0h0URxVYPn9e1/view?usp=sharing" TargetMode="External"/><Relationship Id="rId4" Type="http://schemas.openxmlformats.org/officeDocument/2006/relationships/hyperlink" Target="https://marvelapp.com/prototype/a8d9a9a/screen/9541762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5421703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524B8-78DF-FD00-49F1-5A185EF3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426" y="1254763"/>
            <a:ext cx="3444948" cy="2481729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595959"/>
                </a:solidFill>
              </a:rPr>
              <a:t>Moffat Bay Lodge</a:t>
            </a:r>
            <a:br>
              <a:rPr lang="en-US" sz="3200">
                <a:solidFill>
                  <a:srgbClr val="595959"/>
                </a:solidFill>
              </a:rPr>
            </a:br>
            <a:r>
              <a:rPr lang="en-US" sz="3200">
                <a:solidFill>
                  <a:srgbClr val="595959"/>
                </a:solidFill>
              </a:rPr>
              <a:t>Team Charlie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7DF3F-DE09-E0E7-94B7-63E6913CB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9179" y="4046453"/>
            <a:ext cx="3083442" cy="1785506"/>
          </a:xfrm>
        </p:spPr>
        <p:txBody>
          <a:bodyPr anchor="t">
            <a:normAutofit lnSpcReduction="10000"/>
          </a:bodyPr>
          <a:lstStyle/>
          <a:p>
            <a:r>
              <a:rPr lang="en-US" sz="1400">
                <a:solidFill>
                  <a:srgbClr val="595959"/>
                </a:solidFill>
                <a:ea typeface="+mn-lt"/>
                <a:cs typeface="+mn-lt"/>
              </a:rPr>
              <a:t>Marie Battle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400">
                <a:solidFill>
                  <a:srgbClr val="595959"/>
                </a:solidFill>
                <a:ea typeface="+mn-lt"/>
                <a:cs typeface="+mn-lt"/>
              </a:rPr>
              <a:t>Joshua Hamm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400">
                <a:solidFill>
                  <a:srgbClr val="595959"/>
                </a:solidFill>
                <a:ea typeface="+mn-lt"/>
                <a:cs typeface="+mn-lt"/>
              </a:rPr>
              <a:t>Erik Hernandez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400">
                <a:solidFill>
                  <a:srgbClr val="595959"/>
                </a:solidFill>
                <a:ea typeface="+mn-lt"/>
                <a:cs typeface="+mn-lt"/>
              </a:rPr>
              <a:t>Kody Pope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400">
                <a:solidFill>
                  <a:srgbClr val="595959"/>
                </a:solidFill>
                <a:ea typeface="+mn-lt"/>
                <a:cs typeface="+mn-lt"/>
              </a:rPr>
              <a:t>Assignment 11.1 </a:t>
            </a:r>
          </a:p>
          <a:p>
            <a:r>
              <a:rPr lang="en-US" sz="1400">
                <a:solidFill>
                  <a:srgbClr val="595959"/>
                </a:solidFill>
                <a:ea typeface="+mn-lt"/>
                <a:cs typeface="+mn-lt"/>
              </a:rPr>
              <a:t>QA Testing</a:t>
            </a:r>
            <a:endParaRPr lang="en-US"/>
          </a:p>
        </p:txBody>
      </p:sp>
      <p:pic>
        <p:nvPicPr>
          <p:cNvPr id="4" name="Picture 3" descr="A logo on a blue background&#10;&#10;Description automatically generated">
            <a:extLst>
              <a:ext uri="{FF2B5EF4-FFF2-40B4-BE49-F238E27FC236}">
                <a16:creationId xmlns:a16="http://schemas.microsoft.com/office/drawing/2014/main" id="{E3602486-D1BE-F9CC-F8B7-C7B7C689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4" r="694"/>
          <a:stretch/>
        </p:blipFill>
        <p:spPr>
          <a:xfrm>
            <a:off x="6107503" y="685799"/>
            <a:ext cx="5410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7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20285-910F-3FE5-50D1-5276A191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 or Change Details -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E59516-5D36-F09C-7D34-C67CF15B2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5437" y="457199"/>
            <a:ext cx="5589446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8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BB5EB-5E9D-E744-2BA7-BD4FBD12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95272"/>
            <a:ext cx="4310698" cy="1325350"/>
          </a:xfrm>
        </p:spPr>
        <p:txBody>
          <a:bodyPr anchor="t">
            <a:normAutofit fontScale="90000"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Attractions - Prototype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Content Placeholder 7">
            <a:extLst>
              <a:ext uri="{FF2B5EF4-FFF2-40B4-BE49-F238E27FC236}">
                <a16:creationId xmlns:a16="http://schemas.microsoft.com/office/drawing/2014/main" id="{F6734FB1-F3BC-B492-7ADD-D3527AF0D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56" y="2161397"/>
            <a:ext cx="4313170" cy="4470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Explore breathtaking local attractions, including:  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  - Moffat Bay Beach: Pristine shores perfect for sunbathing and water sports.  </a:t>
            </a:r>
          </a:p>
          <a:p>
            <a:r>
              <a:rPr lang="en-US" sz="2000">
                <a:solidFill>
                  <a:schemeClr val="bg1"/>
                </a:solidFill>
              </a:rPr>
              <a:t>  - Nature Trails: Scenic paths winding through lush forests.  </a:t>
            </a:r>
          </a:p>
          <a:p>
            <a:r>
              <a:rPr lang="en-US" sz="2000">
                <a:solidFill>
                  <a:schemeClr val="bg1"/>
                </a:solidFill>
              </a:rPr>
              <a:t>  - Wildlife Excursions: Guided tours for bird watching and eco-discovery.  </a:t>
            </a:r>
          </a:p>
          <a:p>
            <a:r>
              <a:rPr lang="en-US" sz="2000">
                <a:solidFill>
                  <a:schemeClr val="bg1"/>
                </a:solidFill>
              </a:rPr>
              <a:t>- Stunning visuals highlight the beauty of the surroundings to entice visitors.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AB502918-43A1-F894-DFB8-4E92A0CA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464" y="700899"/>
            <a:ext cx="4305891" cy="54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72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90C0C-2137-7281-2A47-E53FE3EC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>
                <a:solidFill>
                  <a:schemeClr val="bg1"/>
                </a:solidFill>
              </a:rPr>
              <a:t>Gallery - Prototype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279479-73BF-BEC7-96AB-17015851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81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5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25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175E1-F481-639B-6AB1-83789BFF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Visual ERD Representation</a:t>
            </a:r>
            <a:br>
              <a:rPr lang="en-US" sz="2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D057D-FD60-7376-7B62-136D0B91D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t="6879" r="7724" b="2802"/>
          <a:stretch/>
        </p:blipFill>
        <p:spPr>
          <a:xfrm>
            <a:off x="4286693" y="1428088"/>
            <a:ext cx="6384919" cy="41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7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506D1C2-14F0-6034-63B0-FF67B60D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 b="1" i="0">
                <a:solidFill>
                  <a:schemeClr val="bg1"/>
                </a:solidFill>
                <a:effectLst/>
                <a:latin typeface="UICTFontTextStyleBody"/>
              </a:rPr>
              <a:t>Explanation of Key Entities and Relationships</a:t>
            </a:r>
            <a:br>
              <a:rPr lang="en-US" sz="4800">
                <a:solidFill>
                  <a:schemeClr val="bg1"/>
                </a:solidFill>
                <a:effectLst/>
                <a:latin typeface=".AppleSystemUIFont"/>
              </a:rPr>
            </a:br>
            <a:endParaRPr lang="en-US" sz="480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862610D-FE90-B230-666E-D46BB9D86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878610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448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432A7-51F1-06E9-2DB0-EC077F660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/>
              <a:t>Introduction to Test Cases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1BA5F4B-190A-1351-9BB5-4143550BE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3932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8746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6D49-40EA-9DF1-5FDB-B8D05FB7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Attractions Content – Test Case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C2E56A-3C6B-F4C8-2E04-859887FA1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316183"/>
              </p:ext>
            </p:extLst>
          </p:nvPr>
        </p:nvGraphicFramePr>
        <p:xfrm>
          <a:off x="838200" y="1473200"/>
          <a:ext cx="10515600" cy="509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60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71E0-07EB-B9E6-113E-F048B0EB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Attractions Layout and Functionality – Test Case 2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87EF1D-AD8B-E873-1602-1EA7B7AB42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953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653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6CD2-F2FF-0CAC-D3AC-3497EF05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Login Form– Test Case 3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E0DF2786-D041-5836-51E6-C7DFFDDA7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3560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3143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A56E9-1376-4F0B-FAC8-90E67AD5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/>
              <a:t>Registration Form – Test Case 4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7BD751-E41B-E61A-548A-E5F2AB736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8826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485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521A58-9A1A-9D91-B175-3409A632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Moffat Bay Lodge Team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EC5051-BEEB-AC3D-BE2A-453EF5ED2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Marie Battle - Developer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   - Role: Responsible for implementing features and fixing bugs.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Joshua Hamm - QA Tester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   - Role: Conducts testing to ensure quality and functionality.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Kody Pope- Project Manager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   - Role: Oversees project timelines and team coordination.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Eric Hernandez - UX/UI Designer</a:t>
            </a:r>
            <a:endParaRPr lang="en-US" sz="2600">
              <a:effectLst/>
              <a:latin typeface=".AppleSystemUIFont"/>
            </a:endParaRPr>
          </a:p>
          <a:p>
            <a:pPr marL="0" indent="0">
              <a:buNone/>
            </a:pPr>
            <a:r>
              <a:rPr lang="en-US" sz="2600" b="0" i="0">
                <a:effectLst/>
                <a:latin typeface="UICTFontTextStyleBody"/>
              </a:rPr>
              <a:t>   - Role: Designs user-friendly interfaces and improves user experience.</a:t>
            </a:r>
            <a:endParaRPr lang="en-US" sz="2600">
              <a:effectLst/>
              <a:latin typeface=".AppleSystemUIFont"/>
            </a:endParaRPr>
          </a:p>
        </p:txBody>
      </p:sp>
    </p:spTree>
    <p:extLst>
      <p:ext uri="{BB962C8B-B14F-4D97-AF65-F5344CB8AC3E}">
        <p14:creationId xmlns:p14="http://schemas.microsoft.com/office/powerpoint/2010/main" val="2506865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8FC09-FC27-E10B-DFAD-7C003669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07" y="934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Land Page – Test Case 5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E76863-B2A2-A80C-39EB-67D49D7C9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976853"/>
              </p:ext>
            </p:extLst>
          </p:nvPr>
        </p:nvGraphicFramePr>
        <p:xfrm>
          <a:off x="448340" y="1075440"/>
          <a:ext cx="11767878" cy="5414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981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32A5F3-D1B9-F9F4-5B3C-9096F1BA45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2" t="9955" r="-7" b="201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D103-79DE-0369-4064-E65F2F3C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Landing Page – Test Case 5 continued…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5B6EFF-4016-B1D4-2829-372961586B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6025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7274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28B-B13D-4D77-F4B4-C6BBD57F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488"/>
          </a:xfrm>
        </p:spPr>
        <p:txBody>
          <a:bodyPr/>
          <a:lstStyle/>
          <a:p>
            <a:pPr algn="ctr"/>
            <a:r>
              <a:rPr lang="en-US" b="1"/>
              <a:t>Test Case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25E1A1-026A-A870-561C-9FAF14CC8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092" y="1113063"/>
            <a:ext cx="3388208" cy="2064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9C4668-9274-A91B-C40F-62DFEEF4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1" y="1113064"/>
            <a:ext cx="3469284" cy="2311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C13B6-730C-8C09-9F8E-44D9747B4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752" y="1115203"/>
            <a:ext cx="3069086" cy="2453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8B934-2A43-932F-2421-481CE944A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79" y="3564626"/>
            <a:ext cx="4996188" cy="3117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E7A48-CF6B-8279-29BB-D3E884BD3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751" y="3768440"/>
            <a:ext cx="3843097" cy="29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83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51433-F2EC-F95F-0404-AB368668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ptos Display"/>
              </a:rPr>
              <a:t>Link to Test Cases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EA0752-9092-A0D7-E685-E0DA0598AF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71188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7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3C82C-A084-F203-F3E8-1F3C27B8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4" y="501651"/>
            <a:ext cx="4434720" cy="1716255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Salish Salmon</a:t>
            </a:r>
            <a:endParaRPr lang="en-US" sz="5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72F9D-91E6-D9A2-800C-B7B3BAC5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The product owner wanted us to add a Salish Salmon to the landing page. We decided first to make the image’s background transparent, and then we made the image a link as an easter egg to something about Salish Salmon.</a:t>
            </a:r>
          </a:p>
          <a:p>
            <a:endParaRPr lang="en-US" sz="2000"/>
          </a:p>
        </p:txBody>
      </p:sp>
      <p:pic>
        <p:nvPicPr>
          <p:cNvPr id="4" name="Picture 3" descr="A black and white fish&#10;&#10;Description automatically generated">
            <a:extLst>
              <a:ext uri="{FF2B5EF4-FFF2-40B4-BE49-F238E27FC236}">
                <a16:creationId xmlns:a16="http://schemas.microsoft.com/office/drawing/2014/main" id="{B151F438-F9A3-8B06-1B8D-8863F2D8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78" y="542185"/>
            <a:ext cx="2476561" cy="246857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and white fish&#10;&#10;Description automatically generated">
            <a:extLst>
              <a:ext uri="{FF2B5EF4-FFF2-40B4-BE49-F238E27FC236}">
                <a16:creationId xmlns:a16="http://schemas.microsoft.com/office/drawing/2014/main" id="{D58B0214-B74E-E888-E685-948DEA013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37" y="3837226"/>
            <a:ext cx="2476561" cy="24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0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5684F-9524-414B-ADBE-BAE7E0D73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0DE2B-44F2-69DB-1D5B-82E5A229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3999971" cy="1686349"/>
          </a:xfrm>
        </p:spPr>
        <p:txBody>
          <a:bodyPr>
            <a:normAutofit/>
          </a:bodyPr>
          <a:lstStyle/>
          <a:p>
            <a:r>
              <a:rPr lang="en-US" sz="4000"/>
              <a:t>New Color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2A948-801E-65A7-FC38-F8B56D8C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5254"/>
            <a:ext cx="3999971" cy="37070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Based on customer feedback we have changed the color scheme to better suit the customers' expectations of the product.</a:t>
            </a:r>
          </a:p>
          <a:p>
            <a:r>
              <a:rPr lang="en-US" sz="2000"/>
              <a:t>Link to beta testers: </a:t>
            </a:r>
            <a:r>
              <a:rPr lang="en-US" sz="2000">
                <a:ea typeface="+mn-lt"/>
                <a:cs typeface="+mn-lt"/>
                <a:hlinkClick r:id="rId2"/>
              </a:rPr>
              <a:t>https://docs.google.com/document/d/16qZkNUKwxlPKR6IkXvjljoh6ppTzYFHF/edit?usp=sharing&amp;ouid=104714144269725915606&amp;rtpof=true&amp;sd=true</a:t>
            </a:r>
            <a:endParaRPr lang="en-US" sz="2000">
              <a:ea typeface="+mn-lt"/>
              <a:cs typeface="+mn-lt"/>
            </a:endParaRPr>
          </a:p>
        </p:txBody>
      </p:sp>
      <p:pic>
        <p:nvPicPr>
          <p:cNvPr id="6" name="Picture 5" descr="A black square with white text&#10;&#10;Description automatically generated">
            <a:extLst>
              <a:ext uri="{FF2B5EF4-FFF2-40B4-BE49-F238E27FC236}">
                <a16:creationId xmlns:a16="http://schemas.microsoft.com/office/drawing/2014/main" id="{98FF8954-782E-91F9-9AC4-49348D9E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32" y="1078854"/>
            <a:ext cx="2120766" cy="2120766"/>
          </a:xfrm>
          <a:prstGeom prst="rect">
            <a:avLst/>
          </a:prstGeom>
        </p:spPr>
      </p:pic>
      <p:pic>
        <p:nvPicPr>
          <p:cNvPr id="9" name="Picture 8" descr="A grey background with black text&#10;&#10;Description automatically generated">
            <a:extLst>
              <a:ext uri="{FF2B5EF4-FFF2-40B4-BE49-F238E27FC236}">
                <a16:creationId xmlns:a16="http://schemas.microsoft.com/office/drawing/2014/main" id="{0DEB4782-EA98-6CC9-43F5-BC9DCF94A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767" y="4353639"/>
            <a:ext cx="2120766" cy="2120766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FE0CEE4-7939-4848-8683-89F731332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0992" y="1078854"/>
            <a:ext cx="2120766" cy="2120766"/>
          </a:xfrm>
          <a:prstGeom prst="rect">
            <a:avLst/>
          </a:prstGeom>
        </p:spPr>
      </p:pic>
      <p:pic>
        <p:nvPicPr>
          <p:cNvPr id="7" name="Picture 6" descr="A green background with black text&#10;&#10;Description automatically generated">
            <a:extLst>
              <a:ext uri="{FF2B5EF4-FFF2-40B4-BE49-F238E27FC236}">
                <a16:creationId xmlns:a16="http://schemas.microsoft.com/office/drawing/2014/main" id="{3EFB39F1-6246-1129-E680-309BB6741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174" y="4350742"/>
            <a:ext cx="2120766" cy="2120766"/>
          </a:xfrm>
          <a:prstGeom prst="rect">
            <a:avLst/>
          </a:prstGeom>
        </p:spPr>
      </p:pic>
      <p:pic>
        <p:nvPicPr>
          <p:cNvPr id="5" name="Picture 4" descr="A tan color with black text&#10;&#10;Description automatically generated">
            <a:extLst>
              <a:ext uri="{FF2B5EF4-FFF2-40B4-BE49-F238E27FC236}">
                <a16:creationId xmlns:a16="http://schemas.microsoft.com/office/drawing/2014/main" id="{8AF4BDB4-F7CE-199B-585B-E7D7C049C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445" y="1075957"/>
            <a:ext cx="2120766" cy="2120766"/>
          </a:xfrm>
          <a:prstGeom prst="rect">
            <a:avLst/>
          </a:prstGeom>
        </p:spPr>
      </p:pic>
      <p:pic>
        <p:nvPicPr>
          <p:cNvPr id="8" name="Picture 7" descr="A white wall with black text&#10;&#10;Description automatically generated">
            <a:extLst>
              <a:ext uri="{FF2B5EF4-FFF2-40B4-BE49-F238E27FC236}">
                <a16:creationId xmlns:a16="http://schemas.microsoft.com/office/drawing/2014/main" id="{21C3362D-DFCA-2955-0D45-B42D4DE1D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3740" y="4355278"/>
            <a:ext cx="2120766" cy="2120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E0D537-83E8-B5E1-00AF-92713BE5D6FD}"/>
              </a:ext>
            </a:extLst>
          </p:cNvPr>
          <p:cNvSpPr txBox="1"/>
          <p:nvPr/>
        </p:nvSpPr>
        <p:spPr>
          <a:xfrm>
            <a:off x="6011333" y="465667"/>
            <a:ext cx="23389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Old: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B5406-CE4B-BB0C-3D2D-89AF7BD16C1E}"/>
              </a:ext>
            </a:extLst>
          </p:cNvPr>
          <p:cNvSpPr txBox="1"/>
          <p:nvPr/>
        </p:nvSpPr>
        <p:spPr>
          <a:xfrm>
            <a:off x="6011332" y="3754059"/>
            <a:ext cx="23389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New:</a:t>
            </a:r>
          </a:p>
        </p:txBody>
      </p:sp>
    </p:spTree>
    <p:extLst>
      <p:ext uri="{BB962C8B-B14F-4D97-AF65-F5344CB8AC3E}">
        <p14:creationId xmlns:p14="http://schemas.microsoft.com/office/powerpoint/2010/main" val="2084470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30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A88D8C-8DE8-FF51-3C53-39B8E2F4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Lessons Learned As A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7A2BC-5E2E-D149-D903-11CE49E5F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092" y="108782"/>
            <a:ext cx="8206947" cy="6644639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Communication is Key:</a:t>
            </a:r>
            <a:endParaRPr lang="en-US" sz="1400" b="1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Regular check-ins and open lines of communication can prevent misunderstandings and keep the project on track.</a:t>
            </a:r>
            <a:endParaRPr lang="en-US" sz="1400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Documentation is Vital:</a:t>
            </a:r>
            <a:endParaRPr lang="en-US" sz="1400" b="1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Consistent documentation of processes and decisions can aid in smoother transitions and help new team members get up to speed quickly</a:t>
            </a:r>
            <a:endParaRPr lang="en-US" sz="1400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Flexibility in Approach:</a:t>
            </a:r>
            <a:r>
              <a:rPr lang="en-US" sz="1400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 </a:t>
            </a:r>
            <a:endParaRPr lang="en-US" sz="140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Being open to adapting our strategies based on feedback has led to better solutions and improvements in project outcomes.</a:t>
            </a:r>
            <a:endParaRPr lang="en-US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40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Testing Rigorously: </a:t>
            </a:r>
            <a:endParaRPr lang="en-US" sz="1400" b="1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Comprehensive testing is essential to identify and resolve issues early, ensuring a smoother deployment.</a:t>
            </a:r>
            <a:endParaRPr lang="en-US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40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Time Management: </a:t>
            </a:r>
            <a:endParaRPr lang="en-US" sz="1400" b="1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Establishing clear timelines and meeting them helps in the efficient allocation of resources and prevents last-minute rushes.</a:t>
            </a:r>
            <a:endParaRPr lang="en-US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40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Team Collaboration: </a:t>
            </a:r>
            <a:endParaRPr lang="en-US" sz="1400" b="1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Encouraging collaboration among team members fosters creativity and results in more robust solutions.</a:t>
            </a:r>
            <a:endParaRPr lang="en-US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40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b="1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Learning from Feedback:</a:t>
            </a:r>
            <a:endParaRPr lang="en-US" sz="1400" b="1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Utilizing feedback constructively contributes to personal growth and enhances the overall team performance. </a:t>
            </a:r>
            <a:endParaRPr lang="en-US" sz="1400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i="0">
                <a:solidFill>
                  <a:schemeClr val="tx2"/>
                </a:solidFill>
                <a:effectLst/>
                <a:latin typeface="Times New Roman"/>
                <a:cs typeface="Times New Roman"/>
              </a:rPr>
              <a:t>By reflecting on these lessons, we can continue to improve our processes and work effectively as a cohesive unit.</a:t>
            </a:r>
            <a:endParaRPr lang="en-US" sz="1400">
              <a:solidFill>
                <a:schemeClr val="tx2"/>
              </a:solidFill>
              <a:effectLst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643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nline Media 1" descr="Screen recording for team Charlie" title="Charlie-Screen-Recording-CSD-460-Fall-2024">
            <a:hlinkClick r:id="" action="ppaction://media"/>
            <a:extLst>
              <a:ext uri="{FF2B5EF4-FFF2-40B4-BE49-F238E27FC236}">
                <a16:creationId xmlns:a16="http://schemas.microsoft.com/office/drawing/2014/main" id="{3BB49718-BBD2-1C51-B752-CBE2DAE50C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9778" y="111579"/>
            <a:ext cx="10520589" cy="65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32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descr="Screen Recording 2024-10-06 at 5.23.24 PM" title="Charlie-Reservations-Look-up">
            <a:hlinkClick r:id="" action="ppaction://media"/>
            <a:extLst>
              <a:ext uri="{FF2B5EF4-FFF2-40B4-BE49-F238E27FC236}">
                <a16:creationId xmlns:a16="http://schemas.microsoft.com/office/drawing/2014/main" id="{E9E7F2B1-2BE9-C269-78DB-8AB69B852D8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40655" y="151411"/>
            <a:ext cx="10505744" cy="65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28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7FCFAB8-9E9C-414D-9FCB-CECED12D5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C16827-9A48-4468-BE81-11EC18E0A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54102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94BE9-2FB1-B4D8-8C93-F2DFE13B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39" y="1335183"/>
            <a:ext cx="3516922" cy="4150899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Our Project Links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9956BA-5C38-49F9-88D6-BD6C71E9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85799"/>
            <a:ext cx="5410200" cy="5486401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D4334-82D0-17A2-B0DA-1BA9CEBA2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1335183"/>
            <a:ext cx="4110198" cy="418763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Landing Page GitHub: </a:t>
            </a: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https://github.com/kodypope/Moffat-Bay/blob/main/frontendbackend%20update%20Joshua%20Hamm/html/Charlie-landingPPAGe.html</a:t>
            </a:r>
            <a:endParaRPr lang="en-US" sz="170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GitHub Repo: </a:t>
            </a: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https://github.com/kodypope/Moffat-Bay</a:t>
            </a:r>
            <a:endParaRPr lang="en-US" sz="170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Prototype:</a:t>
            </a: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https://marvelapp.com/prototype/a8d9a9a/screen/95417627</a:t>
            </a:r>
          </a:p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Screen Recording part 1: </a:t>
            </a: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https://drive.google.com/file/d/1df6CKdettBIhE8SSF0i0h0URxVYPn9e1/view?usp=sharing</a:t>
            </a:r>
          </a:p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Screen Recording part 2: </a:t>
            </a: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https://drive.google.com/file/d/1QB0VWDtm_-2-tK9g94bYEc_Pmj6EDJym/view?usp=sharing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54496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47CE92-D0B8-3E1C-F161-B78C675A12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2" t="4760" r="-7" b="18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C0611-B119-F903-4A6B-1A6B4962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Introduction to Prototypes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A1FCF8-5AD2-8069-7658-C8D84537F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8725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605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94DE5E8-C080-45A4-B2F4-8FE7D8F8E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9" name="Color Cover">
              <a:extLst>
                <a:ext uri="{FF2B5EF4-FFF2-40B4-BE49-F238E27FC236}">
                  <a16:creationId xmlns:a16="http://schemas.microsoft.com/office/drawing/2014/main" id="{1FAC8321-8295-4F58-80B8-C1A774606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olor Cover">
              <a:extLst>
                <a:ext uri="{FF2B5EF4-FFF2-40B4-BE49-F238E27FC236}">
                  <a16:creationId xmlns:a16="http://schemas.microsoft.com/office/drawing/2014/main" id="{2BE89D78-556E-4C9E-A234-78B085023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A28EBCD-582B-4E3B-AB95-15EA16034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3" name="Color">
              <a:extLst>
                <a:ext uri="{FF2B5EF4-FFF2-40B4-BE49-F238E27FC236}">
                  <a16:creationId xmlns:a16="http://schemas.microsoft.com/office/drawing/2014/main" id="{49E29E18-2832-4FBD-901C-97986DBD0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7327E470-287A-4E1E-8A04-A3596DBD9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screenshot of a login page&#10;&#10;Description automatically generated">
            <a:extLst>
              <a:ext uri="{FF2B5EF4-FFF2-40B4-BE49-F238E27FC236}">
                <a16:creationId xmlns:a16="http://schemas.microsoft.com/office/drawing/2014/main" id="{B7769784-37D7-E327-7DCD-03720EBD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58" y="1173129"/>
            <a:ext cx="3200488" cy="2400366"/>
          </a:xfrm>
          <a:prstGeom prst="rect">
            <a:avLst/>
          </a:prstGeom>
        </p:spPr>
      </p:pic>
      <p:pic>
        <p:nvPicPr>
          <p:cNvPr id="4" name="Content Placeholder 3" descr="A screenshot of a log in&#10;&#10;Description automatically generated">
            <a:extLst>
              <a:ext uri="{FF2B5EF4-FFF2-40B4-BE49-F238E27FC236}">
                <a16:creationId xmlns:a16="http://schemas.microsoft.com/office/drawing/2014/main" id="{6C0A03CF-5100-EE1E-3326-880E447B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58" y="3627220"/>
            <a:ext cx="3840585" cy="2400366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FB6A37-E00C-A08B-2FC1-8D751023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392454" cy="27544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- Prototype</a:t>
            </a:r>
            <a:b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8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7" name="Content Placeholder 12">
            <a:extLst>
              <a:ext uri="{FF2B5EF4-FFF2-40B4-BE49-F238E27FC236}">
                <a16:creationId xmlns:a16="http://schemas.microsoft.com/office/drawing/2014/main" id="{F459B2F4-21A5-2C2D-2012-0B04CFCB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3627219"/>
            <a:ext cx="5392454" cy="1809451"/>
          </a:xfrm>
        </p:spPr>
        <p:txBody>
          <a:bodyPr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Guests can securely log in or create an account with minimal steps.  The interface is intuitive, ensuring quick access to personal bookings and details.</a:t>
            </a:r>
          </a:p>
        </p:txBody>
      </p:sp>
    </p:spTree>
    <p:extLst>
      <p:ext uri="{BB962C8B-B14F-4D97-AF65-F5344CB8AC3E}">
        <p14:creationId xmlns:p14="http://schemas.microsoft.com/office/powerpoint/2010/main" val="289851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829" y="0"/>
              <a:ext cx="5190579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9999B7-0D41-509F-5C2F-EC46E5CA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6"/>
            <a:ext cx="3702580" cy="615220"/>
          </a:xfrm>
        </p:spPr>
        <p:txBody>
          <a:bodyPr anchor="b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Sign Up - Prototype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A2008739-B17D-0565-655D-E40E4960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577439"/>
            <a:ext cx="4622800" cy="5051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Seamless Registration Process:  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  - Quick and intuitive sign-up form for new guests.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- Minimal required fields to encourage completion. 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 User-Friendly Design: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- Modern and appealing interface for a pleasant experience.  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  - Accessible on both mobile and desktop devices. 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introducing guests to Moffat Bay Lodge and its offerings. </a:t>
            </a:r>
          </a:p>
        </p:txBody>
      </p:sp>
      <p:pic>
        <p:nvPicPr>
          <p:cNvPr id="4" name="Content Placeholder 3" descr="A screenshot of a sign up form&#10;&#10;Description automatically generated">
            <a:extLst>
              <a:ext uri="{FF2B5EF4-FFF2-40B4-BE49-F238E27FC236}">
                <a16:creationId xmlns:a16="http://schemas.microsoft.com/office/drawing/2014/main" id="{9B5D39F6-95DF-A081-ACDE-C9CCD3D8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04" y="1827175"/>
            <a:ext cx="5407002" cy="32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1F6560-D61C-400F-B71A-3FDEBF451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C58395-0932-2285-E134-6FB39E35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b="1"/>
              <a:t>Registration - Prototype</a:t>
            </a:r>
            <a:endParaRPr lang="en-US" sz="4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920E2-74A7-8A88-8119-B7203F46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2133600"/>
            <a:ext cx="7386902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EF9534-6816-1417-C59B-E6B1BA521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5" y="2184623"/>
            <a:ext cx="3359899" cy="412257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701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653884-08CE-4579-8A80-F00D55BF0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home app&#10;&#10;Description automatically generated">
            <a:extLst>
              <a:ext uri="{FF2B5EF4-FFF2-40B4-BE49-F238E27FC236}">
                <a16:creationId xmlns:a16="http://schemas.microsoft.com/office/drawing/2014/main" id="{BF3A571B-A75A-AA35-15A0-4CC6A7B3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7"/>
          <a:stretch/>
        </p:blipFill>
        <p:spPr>
          <a:xfrm>
            <a:off x="20" y="-1"/>
            <a:ext cx="3936404" cy="630936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20D4FAC-7B9A-4A4F-8E53-07152287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3078" y="201352"/>
            <a:ext cx="7568588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6A764-68A0-46CF-C565-DBDDFAC80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71" y="443668"/>
            <a:ext cx="2871216" cy="1609344"/>
          </a:xfrm>
        </p:spPr>
        <p:txBody>
          <a:bodyPr>
            <a:normAutofit/>
          </a:bodyPr>
          <a:lstStyle/>
          <a:p>
            <a:r>
              <a:rPr lang="en-US" sz="2400" b="1"/>
              <a:t>Book a Room - Prototype</a:t>
            </a:r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2A13B-608C-4BE1-AC1F-62B2DAF76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702" y="89748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7038ED-F717-467A-8D75-D8441BB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54550" y="123919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602AFC-9F6A-183A-3EB5-822DD555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391" y="316301"/>
            <a:ext cx="3712464" cy="1850464"/>
          </a:xfrm>
        </p:spPr>
        <p:txBody>
          <a:bodyPr anchor="ctr">
            <a:normAutofit fontScale="92500" lnSpcReduction="10000"/>
          </a:bodyPr>
          <a:lstStyle/>
          <a:p>
            <a:endParaRPr lang="en-US" sz="1700"/>
          </a:p>
          <a:p>
            <a:r>
              <a:rPr lang="en-US" sz="1700"/>
              <a:t>Choose from an array of luxurious accommodations:  </a:t>
            </a:r>
          </a:p>
          <a:p>
            <a:r>
              <a:rPr lang="en-US" sz="1700"/>
              <a:t>  - Double Queen Room:  Ideal for families or groups.  </a:t>
            </a:r>
          </a:p>
          <a:p>
            <a:r>
              <a:rPr lang="en-US" sz="1700"/>
              <a:t>  - King Dreamer: Offers premium comfort with beach views.  </a:t>
            </a:r>
          </a:p>
          <a:p>
            <a:endParaRPr lang="en-US" sz="1700"/>
          </a:p>
        </p:txBody>
      </p:sp>
      <p:pic>
        <p:nvPicPr>
          <p:cNvPr id="3" name="Picture 2" descr="A screenshot of a hotel room&#10;&#10;Description automatically generated">
            <a:extLst>
              <a:ext uri="{FF2B5EF4-FFF2-40B4-BE49-F238E27FC236}">
                <a16:creationId xmlns:a16="http://schemas.microsoft.com/office/drawing/2014/main" id="{8352BDB3-0F70-4F2B-9D71-E9E8C08A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93" r="3" b="16815"/>
          <a:stretch/>
        </p:blipFill>
        <p:spPr>
          <a:xfrm>
            <a:off x="4155702" y="2573434"/>
            <a:ext cx="3922776" cy="3735926"/>
          </a:xfrm>
          <a:prstGeom prst="rect">
            <a:avLst/>
          </a:prstGeom>
        </p:spPr>
      </p:pic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31563A19-50F6-CBC6-3FDB-160B5DDE8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0" r="-3" b="8681"/>
          <a:stretch/>
        </p:blipFill>
        <p:spPr>
          <a:xfrm>
            <a:off x="8290932" y="2560123"/>
            <a:ext cx="3901068" cy="37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D6BFF-0595-668F-8381-0C21B497B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Homepage </a:t>
            </a:r>
            <a:b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B53698-CC15-FA7B-0295-D9CC48ED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5487" y="467208"/>
            <a:ext cx="467963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8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E14A9-A1F9-7879-B665-88FB01A3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986851"/>
          </a:xfrm>
        </p:spPr>
        <p:txBody>
          <a:bodyPr anchor="b">
            <a:normAutofit/>
          </a:bodyPr>
          <a:lstStyle/>
          <a:p>
            <a:r>
              <a:rPr lang="en-US" sz="4000" b="1"/>
              <a:t>Events  - Prototype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11F892-34E8-7D53-AFD5-D58F3C4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676400"/>
            <a:ext cx="5315189" cy="4264577"/>
          </a:xfrm>
        </p:spPr>
        <p:txBody>
          <a:bodyPr anchor="t">
            <a:normAutofit/>
          </a:bodyPr>
          <a:lstStyle/>
          <a:p>
            <a:r>
              <a:rPr lang="en-US" sz="2000"/>
              <a:t>Explore breathtaking local attractions, including:  </a:t>
            </a:r>
          </a:p>
          <a:p>
            <a:r>
              <a:rPr lang="en-US" sz="2000"/>
              <a:t>  - Moffat Bay Beach: Pristine shores perfect for sunbathing and water sports.  </a:t>
            </a:r>
          </a:p>
          <a:p>
            <a:r>
              <a:rPr lang="en-US" sz="2000"/>
              <a:t>  - Nature Trails: Scenic paths winding through lush forests.  </a:t>
            </a:r>
          </a:p>
          <a:p>
            <a:r>
              <a:rPr lang="en-US" sz="2000"/>
              <a:t>  - Wildlife Excursions: Guided tours for bird watching and eco-discovery.  </a:t>
            </a:r>
          </a:p>
          <a:p>
            <a:r>
              <a:rPr lang="en-US" sz="2000"/>
              <a:t>- Stunning visuals highlight the beauty of the surroundings to entice visitors.</a:t>
            </a:r>
          </a:p>
          <a:p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F2B88135-43B6-EB27-6E45-EB1D8E2E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57" y="909081"/>
            <a:ext cx="3955950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9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Moffat Bay Lodge Team Charlie</vt:lpstr>
      <vt:lpstr>Moffat Bay Lodge Team</vt:lpstr>
      <vt:lpstr>Introduction to Prototypes</vt:lpstr>
      <vt:lpstr>Login - Prototype </vt:lpstr>
      <vt:lpstr>Sign Up - Prototype</vt:lpstr>
      <vt:lpstr>Registration - Prototype</vt:lpstr>
      <vt:lpstr>Book a Room - Prototype</vt:lpstr>
      <vt:lpstr>Homepage  Prototype</vt:lpstr>
      <vt:lpstr>Events  - Prototype</vt:lpstr>
      <vt:lpstr>Review or Change Details - Prototype</vt:lpstr>
      <vt:lpstr>Attractions - Prototype</vt:lpstr>
      <vt:lpstr>Gallery - Prototype</vt:lpstr>
      <vt:lpstr>Visual ERD Representation </vt:lpstr>
      <vt:lpstr>Explanation of Key Entities and Relationships </vt:lpstr>
      <vt:lpstr>Introduction to Test Cases</vt:lpstr>
      <vt:lpstr>Attractions Content – Test Case 1</vt:lpstr>
      <vt:lpstr>Attractions Layout and Functionality – Test Case 2</vt:lpstr>
      <vt:lpstr>Login Form– Test Case 3</vt:lpstr>
      <vt:lpstr>Registration Form – Test Case 4</vt:lpstr>
      <vt:lpstr>Land Page – Test Case 5</vt:lpstr>
      <vt:lpstr>Landing Page – Test Case 5 continued…</vt:lpstr>
      <vt:lpstr>Test Case Images</vt:lpstr>
      <vt:lpstr>Link to Test Cases</vt:lpstr>
      <vt:lpstr>Salish Salmon</vt:lpstr>
      <vt:lpstr>New Color Scheme</vt:lpstr>
      <vt:lpstr>Lessons Learned As A Team</vt:lpstr>
      <vt:lpstr>PowerPoint Presentation</vt:lpstr>
      <vt:lpstr>PowerPoint Presentation</vt:lpstr>
      <vt:lpstr>Our Project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mariville7@yahoo.com</dc:creator>
  <cp:revision>20</cp:revision>
  <dcterms:created xsi:type="dcterms:W3CDTF">2024-10-03T16:18:37Z</dcterms:created>
  <dcterms:modified xsi:type="dcterms:W3CDTF">2024-10-13T03:33:42Z</dcterms:modified>
</cp:coreProperties>
</file>